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B78645-97D1-4D02-AF89-82768BACEADA}" type="datetimeFigureOut">
              <a:rPr lang="en-US" smtClean="0"/>
              <a:t>5/28/2016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B78645-97D1-4D02-AF89-82768BACEADA}" type="datetimeFigureOut">
              <a:rPr lang="en-US" smtClean="0"/>
              <a:t>5/28/2016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B78645-97D1-4D02-AF89-82768BACEADA}" type="datetimeFigureOut">
              <a:rPr lang="en-US" smtClean="0"/>
              <a:t>5/28/2016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B78645-97D1-4D02-AF89-82768BACEADA}" type="datetimeFigureOut">
              <a:rPr lang="en-US" smtClean="0"/>
              <a:t>5/28/2016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B78645-97D1-4D02-AF89-82768BACEADA}" type="datetimeFigureOut">
              <a:rPr lang="en-US" smtClean="0"/>
              <a:t>5/28/2016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B78645-97D1-4D02-AF89-82768BACEADA}" type="datetimeFigureOut">
              <a:rPr lang="en-US" smtClean="0"/>
              <a:t>5/28/2016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B78645-97D1-4D02-AF89-82768BACEADA}" type="datetimeFigureOut">
              <a:rPr lang="en-US" smtClean="0"/>
              <a:t>5/28/2016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B78645-97D1-4D02-AF89-82768BACEADA}" type="datetimeFigureOut">
              <a:rPr lang="en-US" smtClean="0"/>
              <a:t>5/28/2016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B78645-97D1-4D02-AF89-82768BACEADA}" type="datetimeFigureOut">
              <a:rPr lang="en-US" smtClean="0"/>
              <a:t>5/28/2016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78645-97D1-4D02-AF89-82768BACEADA}" type="datetimeFigureOut">
              <a:rPr lang="en-US" smtClean="0"/>
              <a:t>5/28/2016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B78645-97D1-4D02-AF89-82768BACEADA}" type="datetimeFigureOut">
              <a:rPr lang="en-US" smtClean="0"/>
              <a:t>5/28/2016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AA9A31-EE44-486C-AFCB-5A08B095E0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78645-97D1-4D02-AF89-82768BACEADA}" type="datetimeFigureOut">
              <a:rPr lang="en-US" smtClean="0"/>
              <a:t>5/28/2016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A9A31-EE44-486C-AFCB-5A08B095E0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rgbClr val="FF0000">
                <a:alpha val="63000"/>
              </a:srgbClr>
            </a:gs>
            <a:gs pos="61000">
              <a:srgbClr val="FF0000">
                <a:alpha val="63000"/>
              </a:srgbClr>
            </a:gs>
            <a:gs pos="50000">
              <a:schemeClr val="accent1">
                <a:tint val="44500"/>
                <a:satMod val="160000"/>
              </a:schemeClr>
            </a:gs>
            <a:gs pos="100000">
              <a:schemeClr val="accent1">
                <a:tint val="23500"/>
                <a:satMod val="160000"/>
              </a:schemeClr>
            </a:gs>
          </a:gsLst>
          <a:lin ang="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3352799"/>
          </a:xfrm>
        </p:spPr>
        <p:txBody>
          <a:bodyPr>
            <a:noAutofit/>
          </a:bodyPr>
          <a:lstStyle/>
          <a:p>
            <a:r>
              <a:rPr lang="en-US" sz="6000" dirty="0" smtClean="0"/>
              <a:t>Say What? </a:t>
            </a:r>
            <a:br>
              <a:rPr lang="en-US" sz="6000" dirty="0" smtClean="0"/>
            </a:br>
            <a:r>
              <a:rPr lang="en-US" sz="6000" dirty="0" smtClean="0"/>
              <a:t>What Could This Mean?</a:t>
            </a:r>
            <a:br>
              <a:rPr lang="en-US" sz="6000" dirty="0" smtClean="0"/>
            </a:br>
            <a:r>
              <a:rPr lang="en-US" sz="6000" dirty="0" smtClean="0"/>
              <a:t>Acts 2:1-12</a:t>
            </a:r>
            <a:endParaRPr lang="en-US" sz="6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rgbClr val="FF0000">
                <a:alpha val="63000"/>
              </a:srgbClr>
            </a:gs>
            <a:gs pos="61000">
              <a:srgbClr val="FF0000">
                <a:alpha val="63000"/>
              </a:srgbClr>
            </a:gs>
            <a:gs pos="50000">
              <a:schemeClr val="accent1">
                <a:tint val="44500"/>
                <a:satMod val="160000"/>
              </a:schemeClr>
            </a:gs>
            <a:gs pos="100000">
              <a:schemeClr val="accent1">
                <a:tint val="23500"/>
                <a:satMod val="160000"/>
              </a:schemeClr>
            </a:gs>
          </a:gsLst>
          <a:lin ang="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0"/>
            <a:ext cx="8763000" cy="7543800"/>
          </a:xfrm>
        </p:spPr>
        <p:txBody>
          <a:bodyPr>
            <a:noAutofit/>
          </a:bodyPr>
          <a:lstStyle/>
          <a:p>
            <a:pPr algn="l"/>
            <a:r>
              <a:rPr lang="en-US" sz="3600" dirty="0" smtClean="0"/>
              <a:t>When </a:t>
            </a:r>
            <a:r>
              <a:rPr lang="en-US" sz="3600" dirty="0"/>
              <a:t>the Day of Pentecost had fully come, they were all with one </a:t>
            </a:r>
            <a:r>
              <a:rPr lang="en-US" sz="3600" dirty="0" smtClean="0"/>
              <a:t>accord</a:t>
            </a:r>
            <a:r>
              <a:rPr lang="en-US" sz="3600" baseline="30000" dirty="0"/>
              <a:t> </a:t>
            </a:r>
            <a:r>
              <a:rPr lang="en-US" sz="3600" dirty="0" smtClean="0"/>
              <a:t>in </a:t>
            </a:r>
            <a:r>
              <a:rPr lang="en-US" sz="3600" dirty="0"/>
              <a:t>one place. </a:t>
            </a:r>
            <a:r>
              <a:rPr lang="en-US" sz="3600" b="1" baseline="30000" dirty="0"/>
              <a:t>2 </a:t>
            </a:r>
            <a:r>
              <a:rPr lang="en-US" sz="3600" dirty="0"/>
              <a:t>And suddenly there came a sound from heaven, as of a rushing mighty wind, and it filled the whole house where they were sitting. </a:t>
            </a:r>
            <a:r>
              <a:rPr lang="en-US" sz="3600" b="1" baseline="30000" dirty="0"/>
              <a:t>3 </a:t>
            </a:r>
            <a:r>
              <a:rPr lang="en-US" sz="3600" dirty="0"/>
              <a:t>Then there appeared to them divided tongues, as of fire, and </a:t>
            </a:r>
            <a:r>
              <a:rPr lang="en-US" sz="3600" i="1" dirty="0"/>
              <a:t>one</a:t>
            </a:r>
            <a:r>
              <a:rPr lang="en-US" sz="3600" dirty="0"/>
              <a:t> sat upon each of them. </a:t>
            </a:r>
            <a:r>
              <a:rPr lang="en-US" sz="3600" b="1" baseline="30000" dirty="0"/>
              <a:t>4 </a:t>
            </a:r>
            <a:r>
              <a:rPr lang="en-US" sz="3600" dirty="0"/>
              <a:t>And they were all filled with the Holy Spirit and began to speak with other tongues, as the Spirit gave them utterance.</a:t>
            </a:r>
            <a:r>
              <a:rPr lang="en-US" sz="2000" dirty="0"/>
              <a:t/>
            </a:r>
            <a:br>
              <a:rPr lang="en-US" sz="2000" dirty="0"/>
            </a:br>
            <a:r>
              <a:rPr lang="en-US" sz="2000" dirty="0"/>
              <a:t/>
            </a:r>
            <a:br>
              <a:rPr lang="en-US" sz="2000" dirty="0"/>
            </a:b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rgbClr val="FF0000">
                <a:alpha val="63000"/>
              </a:srgbClr>
            </a:gs>
            <a:gs pos="61000">
              <a:srgbClr val="FF0000">
                <a:alpha val="63000"/>
              </a:srgbClr>
            </a:gs>
            <a:gs pos="50000">
              <a:schemeClr val="accent1">
                <a:tint val="44500"/>
                <a:satMod val="160000"/>
              </a:schemeClr>
            </a:gs>
            <a:gs pos="100000">
              <a:schemeClr val="accent1">
                <a:tint val="23500"/>
                <a:satMod val="160000"/>
              </a:schemeClr>
            </a:gs>
          </a:gsLst>
          <a:lin ang="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8458200" cy="6629400"/>
          </a:xfrm>
        </p:spPr>
        <p:txBody>
          <a:bodyPr>
            <a:noAutofit/>
          </a:bodyPr>
          <a:lstStyle/>
          <a:p>
            <a:pPr algn="l"/>
            <a:r>
              <a:rPr lang="en-US" sz="3600" b="1" baseline="30000" dirty="0" smtClean="0"/>
              <a:t>5</a:t>
            </a:r>
            <a:r>
              <a:rPr lang="en-US" sz="3600" b="1" baseline="30000" dirty="0"/>
              <a:t> </a:t>
            </a:r>
            <a:r>
              <a:rPr lang="en-US" sz="3600" dirty="0"/>
              <a:t>And there were dwelling in Jerusalem Jews, devout men, from every nation under heaven. </a:t>
            </a:r>
            <a:r>
              <a:rPr lang="en-US" sz="3600" b="1" baseline="30000" dirty="0"/>
              <a:t>6 </a:t>
            </a:r>
            <a:r>
              <a:rPr lang="en-US" sz="3600" dirty="0"/>
              <a:t>And when this sound occurred, the multitude came together, and were confused, because everyone heard them speak in his own language. </a:t>
            </a:r>
            <a:r>
              <a:rPr lang="en-US" sz="3600" b="1" baseline="30000" dirty="0"/>
              <a:t>7 </a:t>
            </a:r>
            <a:r>
              <a:rPr lang="en-US" sz="3600" dirty="0"/>
              <a:t>Then they were all amazed and marveled, saying to one another, “Look, are not all these who </a:t>
            </a:r>
            <a:r>
              <a:rPr lang="en-US" sz="3600" dirty="0" smtClean="0"/>
              <a:t>speak Galileans?</a:t>
            </a:r>
            <a:br>
              <a:rPr lang="en-US" sz="3600" dirty="0" smtClean="0"/>
            </a:br>
            <a:r>
              <a:rPr lang="en-US" sz="3600" b="1" baseline="30000" dirty="0" smtClean="0"/>
              <a:t>8</a:t>
            </a:r>
            <a:r>
              <a:rPr lang="en-US" sz="3600" b="1" baseline="30000" dirty="0"/>
              <a:t> </a:t>
            </a:r>
            <a:r>
              <a:rPr lang="en-US" sz="3600" dirty="0"/>
              <a:t>And how </a:t>
            </a:r>
            <a:r>
              <a:rPr lang="en-US" sz="3600" i="1" dirty="0"/>
              <a:t>is it that</a:t>
            </a:r>
            <a:r>
              <a:rPr lang="en-US" sz="3600" dirty="0"/>
              <a:t> we hear, each in our own language in which we were born</a:t>
            </a:r>
            <a:r>
              <a:rPr lang="en-US" sz="3600" dirty="0" smtClean="0"/>
              <a:t>?</a:t>
            </a:r>
            <a:endParaRPr 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8000">
              <a:srgbClr val="FF0000">
                <a:alpha val="63000"/>
              </a:srgbClr>
            </a:gs>
            <a:gs pos="61000">
              <a:srgbClr val="FF0000">
                <a:alpha val="63000"/>
              </a:srgbClr>
            </a:gs>
            <a:gs pos="50000">
              <a:schemeClr val="accent1">
                <a:tint val="44500"/>
                <a:satMod val="160000"/>
              </a:schemeClr>
            </a:gs>
            <a:gs pos="100000">
              <a:schemeClr val="accent1">
                <a:tint val="23500"/>
                <a:satMod val="160000"/>
              </a:schemeClr>
            </a:gs>
          </a:gsLst>
          <a:lin ang="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05800" cy="6629400"/>
          </a:xfrm>
        </p:spPr>
        <p:txBody>
          <a:bodyPr>
            <a:noAutofit/>
          </a:bodyPr>
          <a:lstStyle/>
          <a:p>
            <a:pPr algn="l"/>
            <a:r>
              <a:rPr lang="en-US" sz="3600" b="1" baseline="30000" dirty="0" smtClean="0"/>
              <a:t>9</a:t>
            </a:r>
            <a:r>
              <a:rPr lang="en-US" sz="3600" b="1" baseline="30000" dirty="0"/>
              <a:t> </a:t>
            </a:r>
            <a:r>
              <a:rPr lang="en-US" sz="3600" dirty="0" err="1"/>
              <a:t>Parthians</a:t>
            </a:r>
            <a:r>
              <a:rPr lang="en-US" sz="3600" dirty="0"/>
              <a:t> and Medes and </a:t>
            </a:r>
            <a:r>
              <a:rPr lang="en-US" sz="3600" dirty="0" err="1"/>
              <a:t>Elamites</a:t>
            </a:r>
            <a:r>
              <a:rPr lang="en-US" sz="3600" dirty="0"/>
              <a:t>, those dwelling in Mesopotamia, Judea and Cappadocia, Pontus and Asia, </a:t>
            </a:r>
            <a:r>
              <a:rPr lang="en-US" sz="3600" b="1" baseline="30000" dirty="0"/>
              <a:t>10 </a:t>
            </a:r>
            <a:r>
              <a:rPr lang="en-US" sz="3600" dirty="0"/>
              <a:t>Phrygia and </a:t>
            </a:r>
            <a:r>
              <a:rPr lang="en-US" sz="3600" dirty="0" err="1"/>
              <a:t>Pamphylia</a:t>
            </a:r>
            <a:r>
              <a:rPr lang="en-US" sz="3600" dirty="0"/>
              <a:t>, Egypt and the parts of Libya adjoining Cyrene, visitors from Rome, both Jews and proselytes, </a:t>
            </a:r>
            <a:r>
              <a:rPr lang="en-US" sz="3600" b="1" baseline="30000" dirty="0"/>
              <a:t>11 </a:t>
            </a:r>
            <a:r>
              <a:rPr lang="en-US" sz="3600" dirty="0"/>
              <a:t>Cretans and Arabs—we hear them speaking in our own tongues the wonderful works of God.” </a:t>
            </a:r>
            <a:r>
              <a:rPr lang="en-US" sz="3600" b="1" baseline="30000" dirty="0"/>
              <a:t>12 </a:t>
            </a:r>
            <a:r>
              <a:rPr lang="en-US" sz="3600" dirty="0"/>
              <a:t>So they were all amazed and perplexed, saying to one another, “Whatever could this mean?”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24</Words>
  <Application>Microsoft Office PowerPoint</Application>
  <PresentationFormat>On-screen Show (4:3)</PresentationFormat>
  <Paragraphs>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Say What?  What Could This Mean? Acts 2:1-12</vt:lpstr>
      <vt:lpstr>When the Day of Pentecost had fully come, they were all with one accord in one place. 2 And suddenly there came a sound from heaven, as of a rushing mighty wind, and it filled the whole house where they were sitting. 3 Then there appeared to them divided tongues, as of fire, and one sat upon each of them. 4 And they were all filled with the Holy Spirit and began to speak with other tongues, as the Spirit gave them utterance.  </vt:lpstr>
      <vt:lpstr>5 And there were dwelling in Jerusalem Jews, devout men, from every nation under heaven. 6 And when this sound occurred, the multitude came together, and were confused, because everyone heard them speak in his own language. 7 Then they were all amazed and marveled, saying to one another, “Look, are not all these who speak Galileans? 8 And how is it that we hear, each in our own language in which we were born?</vt:lpstr>
      <vt:lpstr>9 Parthians and Medes and Elamites, those dwelling in Mesopotamia, Judea and Cappadocia, Pontus and Asia, 10 Phrygia and Pamphylia, Egypt and the parts of Libya adjoining Cyrene, visitors from Rome, both Jews and proselytes, 11 Cretans and Arabs—we hear them speaking in our own tongues the wonderful works of God.” 12 So they were all amazed and perplexed, saying to one another, “Whatever could this mean?”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Say What?  What Could This Mean? Acts 2:1-12</dc:title>
  <dc:creator>Gail</dc:creator>
  <cp:lastModifiedBy>Gail</cp:lastModifiedBy>
  <cp:revision>2</cp:revision>
  <dcterms:created xsi:type="dcterms:W3CDTF">2016-05-28T20:45:58Z</dcterms:created>
  <dcterms:modified xsi:type="dcterms:W3CDTF">2016-05-28T21:03:48Z</dcterms:modified>
</cp:coreProperties>
</file>