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CD_Keynote_WhatTheChurch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CD_Keynote_WhatTheChurch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CD_Keynote_WhatTheChurch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CD_Keynote_WhatTheChurch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CD_Keynote_WhatTheChurch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CD_Keynote_WhatTheChurch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CD_Keynote_WhatTheChurch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CD_Keynote_WhatTheChurch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D_Keynote_WhatTheChurch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D_Keynote_WhatTheChurch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D_Keynote_WhatTheChurch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CD_Keynote_WhatTheChurch_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CD_Keynote_WhatTheChurch_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D_Keynote_WhatTheChurch_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CD_Keynote_WhatTheChurch_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CD_Keynote_WhatTheChurch_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CD_Keynote_WhatTheChurch_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CD_Keynote_WhatTheChurch_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CD_Keynote_WhatTheChurch_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