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66" r:id="rId2"/>
    <p:sldMasterId id="2147483668" r:id="rId3"/>
  </p:sldMasterIdLst>
  <p:notesMasterIdLst>
    <p:notesMasterId r:id="rId47"/>
  </p:notesMasterIdLst>
  <p:sldIdLst>
    <p:sldId id="410" r:id="rId4"/>
    <p:sldId id="411" r:id="rId5"/>
    <p:sldId id="412" r:id="rId6"/>
    <p:sldId id="413" r:id="rId7"/>
    <p:sldId id="414" r:id="rId8"/>
    <p:sldId id="415" r:id="rId9"/>
    <p:sldId id="416" r:id="rId10"/>
    <p:sldId id="417" r:id="rId11"/>
    <p:sldId id="418" r:id="rId12"/>
    <p:sldId id="419" r:id="rId13"/>
    <p:sldId id="420" r:id="rId14"/>
    <p:sldId id="421" r:id="rId15"/>
    <p:sldId id="423" r:id="rId16"/>
    <p:sldId id="434" r:id="rId17"/>
    <p:sldId id="422" r:id="rId18"/>
    <p:sldId id="424" r:id="rId19"/>
    <p:sldId id="425" r:id="rId20"/>
    <p:sldId id="426" r:id="rId21"/>
    <p:sldId id="427" r:id="rId22"/>
    <p:sldId id="428" r:id="rId23"/>
    <p:sldId id="429" r:id="rId24"/>
    <p:sldId id="430" r:id="rId25"/>
    <p:sldId id="431" r:id="rId26"/>
    <p:sldId id="432" r:id="rId27"/>
    <p:sldId id="433" r:id="rId28"/>
    <p:sldId id="435" r:id="rId29"/>
    <p:sldId id="436" r:id="rId30"/>
    <p:sldId id="437" r:id="rId31"/>
    <p:sldId id="438" r:id="rId32"/>
    <p:sldId id="439" r:id="rId33"/>
    <p:sldId id="440" r:id="rId34"/>
    <p:sldId id="441" r:id="rId35"/>
    <p:sldId id="442" r:id="rId36"/>
    <p:sldId id="443" r:id="rId37"/>
    <p:sldId id="444" r:id="rId38"/>
    <p:sldId id="445" r:id="rId39"/>
    <p:sldId id="446" r:id="rId40"/>
    <p:sldId id="447" r:id="rId41"/>
    <p:sldId id="448" r:id="rId42"/>
    <p:sldId id="449" r:id="rId43"/>
    <p:sldId id="450" r:id="rId44"/>
    <p:sldId id="451" r:id="rId45"/>
    <p:sldId id="452"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58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912" autoAdjust="0"/>
    <p:restoredTop sz="94660"/>
  </p:normalViewPr>
  <p:slideViewPr>
    <p:cSldViewPr>
      <p:cViewPr varScale="1">
        <p:scale>
          <a:sx n="57" d="100"/>
          <a:sy n="57" d="100"/>
        </p:scale>
        <p:origin x="84" y="74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19E96B-92DC-4A2D-B9DB-D65362CB17AC}" type="datetimeFigureOut">
              <a:rPr lang="en-US" smtClean="0"/>
              <a:pPr/>
              <a:t>12/12/2015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802FE6-F012-4C3C-BB0F-E17D757CC122}" type="slidenum">
              <a:rPr lang="en-US" smtClean="0"/>
              <a:pPr/>
              <a:t>‹#›</a:t>
            </a:fld>
            <a:endParaRPr lang="en-US"/>
          </a:p>
        </p:txBody>
      </p:sp>
    </p:spTree>
    <p:extLst>
      <p:ext uri="{BB962C8B-B14F-4D97-AF65-F5344CB8AC3E}">
        <p14:creationId xmlns:p14="http://schemas.microsoft.com/office/powerpoint/2010/main" val="3122575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3"/>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19967147-0469-4864-ADC5-8A90409F8BAC}" type="datetimeFigureOut">
              <a:rPr lang="en-US"/>
              <a:pPr/>
              <a:t>12/12/2015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9F799675-72F1-43CB-AF32-6E484AE5D2A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3"/>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19967147-0469-4864-ADC5-8A90409F8BAC}" type="datetimeFigureOut">
              <a:rPr lang="en-US"/>
              <a:pPr/>
              <a:t>12/12/2015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9F799675-72F1-43CB-AF32-6E484AE5D2A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1"/>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19967147-0469-4864-ADC5-8A90409F8BAC}" type="datetimeFigureOut">
              <a:rPr lang="en-US"/>
              <a:pPr/>
              <a:t>12/12/2015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9F799675-72F1-43CB-AF32-6E484AE5D2A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5167"/>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609600" y="1600205"/>
            <a:ext cx="10972800" cy="45254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09600" y="6356356"/>
            <a:ext cx="2844800" cy="366183"/>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defTabSz="457200" fontAlgn="base">
              <a:spcBef>
                <a:spcPct val="0"/>
              </a:spcBef>
              <a:spcAft>
                <a:spcPct val="0"/>
              </a:spcAft>
            </a:pPr>
            <a:fld id="{55423ACE-30D7-4C19-81E2-442959E116A5}" type="datetimeFigureOut">
              <a:rPr lang="en-US" smtClean="0">
                <a:ea typeface="MS PGothic" pitchFamily="34" charset="-128"/>
              </a:rPr>
              <a:pPr defTabSz="457200" fontAlgn="base">
                <a:spcBef>
                  <a:spcPct val="0"/>
                </a:spcBef>
                <a:spcAft>
                  <a:spcPct val="0"/>
                </a:spcAft>
              </a:pPr>
              <a:t>12/12/2015</a:t>
            </a:fld>
            <a:endParaRPr lang="en-US" smtClean="0">
              <a:ea typeface="MS PGothic" pitchFamily="34" charset="-128"/>
            </a:endParaRPr>
          </a:p>
        </p:txBody>
      </p:sp>
      <p:sp>
        <p:nvSpPr>
          <p:cNvPr id="5" name="Footer Placeholder 4"/>
          <p:cNvSpPr>
            <a:spLocks noGrp="1"/>
          </p:cNvSpPr>
          <p:nvPr>
            <p:ph type="ftr" sz="quarter" idx="3"/>
          </p:nvPr>
        </p:nvSpPr>
        <p:spPr>
          <a:xfrm>
            <a:off x="4165600" y="6356356"/>
            <a:ext cx="3860800" cy="366183"/>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defTabSz="4572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6"/>
            <a:ext cx="2844800" cy="36618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defTabSz="457200" fontAlgn="base">
              <a:spcBef>
                <a:spcPct val="0"/>
              </a:spcBef>
              <a:spcAft>
                <a:spcPct val="0"/>
              </a:spcAft>
            </a:pPr>
            <a:fld id="{29D9939F-225F-4CBC-B947-A7DA541E3EEC}" type="slidenum">
              <a:rPr lang="en-US" smtClean="0">
                <a:ea typeface="MS PGothic" pitchFamily="34" charset="-128"/>
              </a:rPr>
              <a:pPr defTabSz="457200" fontAlgn="base">
                <a:spcBef>
                  <a:spcPct val="0"/>
                </a:spcBef>
                <a:spcAft>
                  <a:spcPct val="0"/>
                </a:spcAft>
              </a:pPr>
              <a:t>‹#›</a:t>
            </a:fld>
            <a:endParaRPr lang="en-US" smtClean="0">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665" r:id="rId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5167"/>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609600" y="1600205"/>
            <a:ext cx="10972800" cy="45254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09600" y="6356356"/>
            <a:ext cx="2844800" cy="366183"/>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defTabSz="457200" fontAlgn="base">
              <a:spcBef>
                <a:spcPct val="0"/>
              </a:spcBef>
              <a:spcAft>
                <a:spcPct val="0"/>
              </a:spcAft>
            </a:pPr>
            <a:fld id="{55423ACE-30D7-4C19-81E2-442959E116A5}" type="datetimeFigureOut">
              <a:rPr lang="en-US" smtClean="0">
                <a:ea typeface="MS PGothic" pitchFamily="34" charset="-128"/>
              </a:rPr>
              <a:pPr defTabSz="457200" fontAlgn="base">
                <a:spcBef>
                  <a:spcPct val="0"/>
                </a:spcBef>
                <a:spcAft>
                  <a:spcPct val="0"/>
                </a:spcAft>
              </a:pPr>
              <a:t>12/12/2015</a:t>
            </a:fld>
            <a:endParaRPr lang="en-US" smtClean="0">
              <a:ea typeface="MS PGothic" pitchFamily="34" charset="-128"/>
            </a:endParaRPr>
          </a:p>
        </p:txBody>
      </p:sp>
      <p:sp>
        <p:nvSpPr>
          <p:cNvPr id="5" name="Footer Placeholder 4"/>
          <p:cNvSpPr>
            <a:spLocks noGrp="1"/>
          </p:cNvSpPr>
          <p:nvPr>
            <p:ph type="ftr" sz="quarter" idx="3"/>
          </p:nvPr>
        </p:nvSpPr>
        <p:spPr>
          <a:xfrm>
            <a:off x="4165600" y="6356356"/>
            <a:ext cx="3860800" cy="366183"/>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defTabSz="4572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6"/>
            <a:ext cx="2844800" cy="36618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defTabSz="457200" fontAlgn="base">
              <a:spcBef>
                <a:spcPct val="0"/>
              </a:spcBef>
              <a:spcAft>
                <a:spcPct val="0"/>
              </a:spcAft>
            </a:pPr>
            <a:fld id="{29D9939F-225F-4CBC-B947-A7DA541E3EEC}" type="slidenum">
              <a:rPr lang="en-US" smtClean="0">
                <a:ea typeface="MS PGothic" pitchFamily="34" charset="-128"/>
              </a:rPr>
              <a:pPr defTabSz="457200" fontAlgn="base">
                <a:spcBef>
                  <a:spcPct val="0"/>
                </a:spcBef>
                <a:spcAft>
                  <a:spcPct val="0"/>
                </a:spcAft>
              </a:pPr>
              <a:t>‹#›</a:t>
            </a:fld>
            <a:endParaRPr lang="en-US" smtClean="0">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667" r:id="rId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5167"/>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609600" y="1600205"/>
            <a:ext cx="10972800" cy="45254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09600" y="6356355"/>
            <a:ext cx="2844800" cy="366183"/>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defTabSz="457200" fontAlgn="base">
              <a:spcBef>
                <a:spcPct val="0"/>
              </a:spcBef>
              <a:spcAft>
                <a:spcPct val="0"/>
              </a:spcAft>
            </a:pPr>
            <a:fld id="{55423ACE-30D7-4C19-81E2-442959E116A5}" type="datetimeFigureOut">
              <a:rPr lang="en-US" smtClean="0">
                <a:ea typeface="MS PGothic" pitchFamily="34" charset="-128"/>
              </a:rPr>
              <a:pPr defTabSz="457200" fontAlgn="base">
                <a:spcBef>
                  <a:spcPct val="0"/>
                </a:spcBef>
                <a:spcAft>
                  <a:spcPct val="0"/>
                </a:spcAft>
              </a:pPr>
              <a:t>12/12/2015</a:t>
            </a:fld>
            <a:endParaRPr lang="en-US" smtClean="0">
              <a:ea typeface="MS PGothic" pitchFamily="34" charset="-128"/>
            </a:endParaRPr>
          </a:p>
        </p:txBody>
      </p:sp>
      <p:sp>
        <p:nvSpPr>
          <p:cNvPr id="5" name="Footer Placeholder 4"/>
          <p:cNvSpPr>
            <a:spLocks noGrp="1"/>
          </p:cNvSpPr>
          <p:nvPr>
            <p:ph type="ftr" sz="quarter" idx="3"/>
          </p:nvPr>
        </p:nvSpPr>
        <p:spPr>
          <a:xfrm>
            <a:off x="4165600" y="6356355"/>
            <a:ext cx="3860800" cy="366183"/>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defTabSz="4572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5"/>
            <a:ext cx="2844800" cy="36618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defTabSz="457200" fontAlgn="base">
              <a:spcBef>
                <a:spcPct val="0"/>
              </a:spcBef>
              <a:spcAft>
                <a:spcPct val="0"/>
              </a:spcAft>
            </a:pPr>
            <a:fld id="{29D9939F-225F-4CBC-B947-A7DA541E3EEC}" type="slidenum">
              <a:rPr lang="en-US" smtClean="0">
                <a:ea typeface="MS PGothic" pitchFamily="34" charset="-128"/>
              </a:rPr>
              <a:pPr defTabSz="457200" fontAlgn="base">
                <a:spcBef>
                  <a:spcPct val="0"/>
                </a:spcBef>
                <a:spcAft>
                  <a:spcPct val="0"/>
                </a:spcAft>
              </a:pPr>
              <a:t>‹#›</a:t>
            </a:fld>
            <a:endParaRPr lang="en-US" smtClean="0">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669" r:id="rId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7" y="1600207"/>
            <a:ext cx="7475561" cy="2585323"/>
          </a:xfrm>
          <a:prstGeom prst="rect">
            <a:avLst/>
          </a:prstGeom>
          <a:noFill/>
        </p:spPr>
        <p:txBody>
          <a:bodyPr wrap="square" rtlCol="0">
            <a:spAutoFit/>
          </a:bodyPr>
          <a:lstStyle/>
          <a:p>
            <a:pPr algn="ctr"/>
            <a:r>
              <a:rPr lang="en-US" sz="5400" b="1" dirty="0">
                <a:solidFill>
                  <a:schemeClr val="bg1"/>
                </a:solidFill>
              </a:rPr>
              <a:t>“The Soldier and the Battle of all Battles"</a:t>
            </a:r>
            <a:endParaRPr lang="en-US" sz="5400" dirty="0">
              <a:solidFill>
                <a:schemeClr val="bg1"/>
              </a:solidFill>
            </a:endParaRPr>
          </a:p>
          <a:p>
            <a:pPr algn="ctr"/>
            <a:r>
              <a:rPr lang="en-US" sz="5400" b="1" dirty="0">
                <a:solidFill>
                  <a:schemeClr val="bg1"/>
                </a:solidFill>
              </a:rPr>
              <a:t>1 Peter 4:12,13</a:t>
            </a:r>
            <a:endParaRPr lang="en-US" sz="54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05000" y="1600200"/>
            <a:ext cx="8458200" cy="4832092"/>
          </a:xfrm>
          <a:prstGeom prst="rect">
            <a:avLst/>
          </a:prstGeom>
          <a:noFill/>
        </p:spPr>
        <p:txBody>
          <a:bodyPr wrap="square" rtlCol="0">
            <a:spAutoFit/>
          </a:bodyPr>
          <a:lstStyle/>
          <a:p>
            <a:r>
              <a:rPr lang="en-US" sz="4400" dirty="0">
                <a:solidFill>
                  <a:schemeClr val="bg1"/>
                </a:solidFill>
              </a:rPr>
              <a:t>9- The final requirement of the soldier of the Lord in the Battle of all Battles in Revelation 12:11 is: </a:t>
            </a:r>
            <a:r>
              <a:rPr lang="en-US" sz="4400" u="sng" dirty="0">
                <a:solidFill>
                  <a:schemeClr val="bg1"/>
                </a:solidFill>
              </a:rPr>
              <a:t>They did not love their lives to the death</a:t>
            </a:r>
            <a:r>
              <a:rPr lang="en-US" sz="4400" dirty="0">
                <a:solidFill>
                  <a:schemeClr val="bg1"/>
                </a:solidFill>
              </a:rPr>
              <a:t>.</a:t>
            </a:r>
          </a:p>
          <a:p>
            <a:endParaRPr lang="en-US" sz="4400" dirty="0">
              <a:solidFill>
                <a:schemeClr val="bg1"/>
              </a:solidFill>
            </a:endParaRPr>
          </a:p>
          <a:p>
            <a:r>
              <a:rPr lang="en-US" sz="4400" dirty="0">
                <a:solidFill>
                  <a:schemeClr val="bg1"/>
                </a:solidFill>
              </a:rPr>
              <a:t>                                  </a:t>
            </a:r>
            <a:endParaRPr lang="en-US" sz="4400"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05000" y="1600201"/>
            <a:ext cx="8458200" cy="2800767"/>
          </a:xfrm>
          <a:prstGeom prst="rect">
            <a:avLst/>
          </a:prstGeom>
          <a:noFill/>
        </p:spPr>
        <p:txBody>
          <a:bodyPr wrap="square" rtlCol="0">
            <a:spAutoFit/>
          </a:bodyPr>
          <a:lstStyle/>
          <a:p>
            <a:r>
              <a:rPr lang="en-US" sz="4400" dirty="0">
                <a:solidFill>
                  <a:schemeClr val="bg1"/>
                </a:solidFill>
              </a:rPr>
              <a:t>10- It’s more important to stay alive than to do the will of God.  False</a:t>
            </a:r>
          </a:p>
          <a:p>
            <a:endParaRPr lang="en-US" sz="4400" dirty="0">
              <a:solidFill>
                <a:schemeClr val="bg1"/>
              </a:solidFill>
            </a:endParaRPr>
          </a:p>
          <a:p>
            <a:r>
              <a:rPr lang="en-US" sz="4400" dirty="0">
                <a:solidFill>
                  <a:schemeClr val="bg1"/>
                </a:solidFill>
              </a:rPr>
              <a:t>                                  </a:t>
            </a:r>
            <a:endParaRPr lang="en-US" sz="4400"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05000" y="1600201"/>
            <a:ext cx="8458200" cy="2800767"/>
          </a:xfrm>
          <a:prstGeom prst="rect">
            <a:avLst/>
          </a:prstGeom>
          <a:noFill/>
        </p:spPr>
        <p:txBody>
          <a:bodyPr wrap="square" rtlCol="0">
            <a:spAutoFit/>
          </a:bodyPr>
          <a:lstStyle/>
          <a:p>
            <a:r>
              <a:rPr lang="en-US" sz="4400" dirty="0">
                <a:solidFill>
                  <a:schemeClr val="bg1"/>
                </a:solidFill>
              </a:rPr>
              <a:t>11- If it came right down to it would you be willing to die for Jesus?</a:t>
            </a:r>
          </a:p>
          <a:p>
            <a:endParaRPr lang="en-US" sz="4400" dirty="0">
              <a:solidFill>
                <a:schemeClr val="bg1"/>
              </a:solidFill>
            </a:endParaRPr>
          </a:p>
          <a:p>
            <a:r>
              <a:rPr lang="en-US" sz="4400" dirty="0">
                <a:solidFill>
                  <a:schemeClr val="bg1"/>
                </a:solidFill>
              </a:rPr>
              <a:t>                                  </a:t>
            </a:r>
            <a:endParaRPr lang="en-US" sz="4400"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1676400" y="457200"/>
            <a:ext cx="86868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sz="2800" b="1" dirty="0">
                <a:solidFill>
                  <a:schemeClr val="bg1"/>
                </a:solidFill>
              </a:rPr>
              <a:t>The Soldier’s End-Time Manual</a:t>
            </a:r>
            <a:r>
              <a:rPr lang="en-US" sz="2800" dirty="0">
                <a:solidFill>
                  <a:schemeClr val="bg1"/>
                </a:solidFill>
              </a:rPr>
              <a:t>      </a:t>
            </a:r>
            <a:r>
              <a:rPr lang="en-US" sz="2800" b="1" dirty="0">
                <a:solidFill>
                  <a:schemeClr val="bg1"/>
                </a:solidFill>
              </a:rPr>
              <a:t>Revelation 12:11</a:t>
            </a:r>
          </a:p>
          <a:p>
            <a:pPr algn="ctr"/>
            <a:endParaRPr lang="en-US" sz="2400" dirty="0">
              <a:solidFill>
                <a:schemeClr val="bg1"/>
              </a:solidFill>
            </a:endParaRPr>
          </a:p>
          <a:p>
            <a:pPr fontAlgn="base">
              <a:spcBef>
                <a:spcPct val="0"/>
              </a:spcBef>
              <a:spcAft>
                <a:spcPct val="0"/>
              </a:spcAft>
              <a:buFontTx/>
              <a:buChar char="•"/>
            </a:pPr>
            <a:r>
              <a:rPr lang="en-US" sz="2400" dirty="0">
                <a:solidFill>
                  <a:srgbClr val="FF0000"/>
                </a:solidFill>
                <a:latin typeface="Arial" pitchFamily="34" charset="0"/>
                <a:ea typeface="Calibri" pitchFamily="34" charset="0"/>
                <a:cs typeface="Arial" pitchFamily="34" charset="0"/>
              </a:rPr>
              <a:t>Through the blood of Jesus,</a:t>
            </a:r>
            <a:r>
              <a:rPr lang="en-US" sz="2400" dirty="0">
                <a:solidFill>
                  <a:schemeClr val="bg1"/>
                </a:solidFill>
                <a:latin typeface="Arial" pitchFamily="34" charset="0"/>
                <a:ea typeface="Calibri" pitchFamily="34" charset="0"/>
                <a:cs typeface="Arial" pitchFamily="34" charset="0"/>
              </a:rPr>
              <a:t> I am redeemed out of the hand of the devil </a:t>
            </a:r>
            <a:r>
              <a:rPr lang="en-US" dirty="0">
                <a:solidFill>
                  <a:schemeClr val="bg1"/>
                </a:solidFill>
                <a:latin typeface="Arial" pitchFamily="34" charset="0"/>
                <a:ea typeface="Calibri" pitchFamily="34" charset="0"/>
                <a:cs typeface="Arial" pitchFamily="34" charset="0"/>
              </a:rPr>
              <a:t>(Ephesians 1:7)</a:t>
            </a:r>
            <a:endParaRPr lang="en-US" sz="2400" dirty="0">
              <a:solidFill>
                <a:schemeClr val="bg1"/>
              </a:solidFill>
              <a:latin typeface="Arial" pitchFamily="34" charset="0"/>
              <a:cs typeface="Arial" pitchFamily="34" charset="0"/>
            </a:endParaRPr>
          </a:p>
          <a:p>
            <a:pPr eaLnBrk="0" fontAlgn="base" hangingPunct="0">
              <a:spcBef>
                <a:spcPct val="0"/>
              </a:spcBef>
              <a:spcAft>
                <a:spcPct val="0"/>
              </a:spcAft>
              <a:buFontTx/>
              <a:buChar char="•"/>
            </a:pPr>
            <a:r>
              <a:rPr lang="en-US" sz="2400" dirty="0">
                <a:solidFill>
                  <a:srgbClr val="FF0000"/>
                </a:solidFill>
                <a:latin typeface="Arial" pitchFamily="34" charset="0"/>
                <a:ea typeface="Calibri" pitchFamily="34" charset="0"/>
                <a:cs typeface="Arial" pitchFamily="34" charset="0"/>
              </a:rPr>
              <a:t>Through the blood of Jesus, </a:t>
            </a:r>
            <a:r>
              <a:rPr lang="en-US" sz="2400" dirty="0">
                <a:solidFill>
                  <a:schemeClr val="bg1"/>
                </a:solidFill>
                <a:latin typeface="Arial" pitchFamily="34" charset="0"/>
                <a:ea typeface="Calibri" pitchFamily="34" charset="0"/>
                <a:cs typeface="Arial" pitchFamily="34" charset="0"/>
              </a:rPr>
              <a:t>all my sins are forgiven </a:t>
            </a:r>
            <a:r>
              <a:rPr lang="en-US" dirty="0">
                <a:solidFill>
                  <a:schemeClr val="bg1"/>
                </a:solidFill>
                <a:latin typeface="Arial" pitchFamily="34" charset="0"/>
                <a:ea typeface="Calibri" pitchFamily="34" charset="0"/>
                <a:cs typeface="Arial" pitchFamily="34" charset="0"/>
              </a:rPr>
              <a:t>(1John 1:9)</a:t>
            </a:r>
            <a:endParaRPr lang="en-US" sz="2400" dirty="0">
              <a:solidFill>
                <a:schemeClr val="bg1"/>
              </a:solidFill>
              <a:latin typeface="Arial" pitchFamily="34" charset="0"/>
              <a:cs typeface="Arial" pitchFamily="34" charset="0"/>
            </a:endParaRPr>
          </a:p>
          <a:p>
            <a:pPr eaLnBrk="0" fontAlgn="base" hangingPunct="0">
              <a:spcBef>
                <a:spcPct val="0"/>
              </a:spcBef>
              <a:spcAft>
                <a:spcPct val="0"/>
              </a:spcAft>
              <a:buFontTx/>
              <a:buChar char="•"/>
            </a:pPr>
            <a:r>
              <a:rPr lang="en-US" sz="2400" dirty="0">
                <a:solidFill>
                  <a:srgbClr val="FF0000"/>
                </a:solidFill>
                <a:latin typeface="Arial" pitchFamily="34" charset="0"/>
                <a:ea typeface="Calibri" pitchFamily="34" charset="0"/>
                <a:cs typeface="Arial" pitchFamily="34" charset="0"/>
              </a:rPr>
              <a:t>Through the blood of Jesus</a:t>
            </a:r>
            <a:r>
              <a:rPr lang="en-US" sz="2400" b="1" dirty="0">
                <a:solidFill>
                  <a:srgbClr val="FF0000"/>
                </a:solidFill>
                <a:latin typeface="Arial" pitchFamily="34" charset="0"/>
                <a:ea typeface="Calibri" pitchFamily="34" charset="0"/>
                <a:cs typeface="Arial" pitchFamily="34" charset="0"/>
              </a:rPr>
              <a:t>,</a:t>
            </a:r>
            <a:r>
              <a:rPr lang="en-US" sz="2400" b="1" dirty="0">
                <a:solidFill>
                  <a:schemeClr val="bg1"/>
                </a:solidFill>
                <a:latin typeface="Arial" pitchFamily="34" charset="0"/>
                <a:ea typeface="Calibri" pitchFamily="34" charset="0"/>
                <a:cs typeface="Arial" pitchFamily="34" charset="0"/>
              </a:rPr>
              <a:t> </a:t>
            </a:r>
            <a:r>
              <a:rPr lang="en-US" sz="2400" dirty="0">
                <a:solidFill>
                  <a:schemeClr val="bg1"/>
                </a:solidFill>
                <a:latin typeface="Arial" pitchFamily="34" charset="0"/>
                <a:ea typeface="Calibri" pitchFamily="34" charset="0"/>
                <a:cs typeface="Arial" pitchFamily="34" charset="0"/>
              </a:rPr>
              <a:t>I am continually being cleansed from all sin </a:t>
            </a:r>
            <a:r>
              <a:rPr lang="en-US" dirty="0">
                <a:solidFill>
                  <a:schemeClr val="bg1"/>
                </a:solidFill>
                <a:latin typeface="Arial" pitchFamily="34" charset="0"/>
                <a:ea typeface="Calibri" pitchFamily="34" charset="0"/>
                <a:cs typeface="Arial" pitchFamily="34" charset="0"/>
              </a:rPr>
              <a:t>(1 John 1:7)</a:t>
            </a:r>
            <a:endParaRPr lang="en-US" sz="2400" dirty="0">
              <a:solidFill>
                <a:schemeClr val="bg1"/>
              </a:solidFill>
              <a:latin typeface="Arial" pitchFamily="34" charset="0"/>
              <a:cs typeface="Arial" pitchFamily="34" charset="0"/>
            </a:endParaRPr>
          </a:p>
          <a:p>
            <a:pPr eaLnBrk="0" fontAlgn="base" hangingPunct="0">
              <a:spcBef>
                <a:spcPct val="0"/>
              </a:spcBef>
              <a:spcAft>
                <a:spcPct val="0"/>
              </a:spcAft>
              <a:buFontTx/>
              <a:buChar char="•"/>
            </a:pPr>
            <a:r>
              <a:rPr lang="en-US" sz="2400" dirty="0">
                <a:solidFill>
                  <a:srgbClr val="FF0000"/>
                </a:solidFill>
                <a:latin typeface="Arial" pitchFamily="34" charset="0"/>
                <a:ea typeface="Calibri" pitchFamily="34" charset="0"/>
                <a:cs typeface="Arial" pitchFamily="34" charset="0"/>
              </a:rPr>
              <a:t>Through the blood of Jesus,</a:t>
            </a:r>
            <a:r>
              <a:rPr lang="en-US" sz="2400" dirty="0">
                <a:solidFill>
                  <a:schemeClr val="bg1"/>
                </a:solidFill>
                <a:latin typeface="Arial" pitchFamily="34" charset="0"/>
                <a:ea typeface="Calibri" pitchFamily="34" charset="0"/>
                <a:cs typeface="Arial" pitchFamily="34" charset="0"/>
              </a:rPr>
              <a:t> I justified, made righteous, just as if I have never sinned </a:t>
            </a:r>
            <a:r>
              <a:rPr lang="en-US" dirty="0">
                <a:solidFill>
                  <a:schemeClr val="bg1"/>
                </a:solidFill>
                <a:latin typeface="Arial" pitchFamily="34" charset="0"/>
                <a:ea typeface="Calibri" pitchFamily="34" charset="0"/>
                <a:cs typeface="Arial" pitchFamily="34" charset="0"/>
              </a:rPr>
              <a:t>(Romans 5:9)</a:t>
            </a:r>
            <a:endParaRPr lang="en-US" sz="2400" dirty="0">
              <a:solidFill>
                <a:schemeClr val="bg1"/>
              </a:solidFill>
              <a:latin typeface="Arial" pitchFamily="34" charset="0"/>
              <a:cs typeface="Arial" pitchFamily="34" charset="0"/>
            </a:endParaRPr>
          </a:p>
          <a:p>
            <a:pPr eaLnBrk="0" fontAlgn="base" hangingPunct="0">
              <a:spcBef>
                <a:spcPct val="0"/>
              </a:spcBef>
              <a:spcAft>
                <a:spcPct val="0"/>
              </a:spcAft>
              <a:buFontTx/>
              <a:buChar char="•"/>
            </a:pPr>
            <a:r>
              <a:rPr lang="en-US" sz="2400" dirty="0">
                <a:solidFill>
                  <a:srgbClr val="FF0000"/>
                </a:solidFill>
                <a:latin typeface="Arial" pitchFamily="34" charset="0"/>
                <a:ea typeface="Calibri" pitchFamily="34" charset="0"/>
                <a:cs typeface="Arial" pitchFamily="34" charset="0"/>
              </a:rPr>
              <a:t>Through the blood of Jesus,</a:t>
            </a:r>
            <a:r>
              <a:rPr lang="en-US" sz="2400" dirty="0">
                <a:solidFill>
                  <a:schemeClr val="bg1"/>
                </a:solidFill>
                <a:latin typeface="Arial" pitchFamily="34" charset="0"/>
                <a:ea typeface="Calibri" pitchFamily="34" charset="0"/>
                <a:cs typeface="Arial" pitchFamily="34" charset="0"/>
              </a:rPr>
              <a:t> I am sanctified, made holy, set apart to God </a:t>
            </a:r>
            <a:r>
              <a:rPr lang="en-US" dirty="0">
                <a:solidFill>
                  <a:schemeClr val="bg1"/>
                </a:solidFill>
                <a:latin typeface="Arial" pitchFamily="34" charset="0"/>
                <a:ea typeface="Calibri" pitchFamily="34" charset="0"/>
                <a:cs typeface="Arial" pitchFamily="34" charset="0"/>
              </a:rPr>
              <a:t>(Hebrews 13:12)</a:t>
            </a:r>
            <a:endParaRPr lang="en-US" sz="2400" dirty="0">
              <a:solidFill>
                <a:schemeClr val="bg1"/>
              </a:solidFill>
              <a:latin typeface="Arial" pitchFamily="34" charset="0"/>
              <a:cs typeface="Arial" pitchFamily="34" charset="0"/>
            </a:endParaRPr>
          </a:p>
          <a:p>
            <a:pPr eaLnBrk="0" fontAlgn="base" hangingPunct="0">
              <a:spcBef>
                <a:spcPct val="0"/>
              </a:spcBef>
              <a:spcAft>
                <a:spcPct val="0"/>
              </a:spcAft>
              <a:buFontTx/>
              <a:buChar char="•"/>
            </a:pPr>
            <a:r>
              <a:rPr lang="en-US" sz="2400" dirty="0">
                <a:solidFill>
                  <a:srgbClr val="FF0000"/>
                </a:solidFill>
                <a:latin typeface="Arial" pitchFamily="34" charset="0"/>
                <a:ea typeface="Calibri" pitchFamily="34" charset="0"/>
                <a:cs typeface="Arial" pitchFamily="34" charset="0"/>
              </a:rPr>
              <a:t>Through the blood of Jesus,</a:t>
            </a:r>
            <a:r>
              <a:rPr lang="en-US" sz="2400" dirty="0">
                <a:solidFill>
                  <a:schemeClr val="bg1"/>
                </a:solidFill>
                <a:latin typeface="Arial" pitchFamily="34" charset="0"/>
                <a:ea typeface="Calibri" pitchFamily="34" charset="0"/>
                <a:cs typeface="Arial" pitchFamily="34" charset="0"/>
              </a:rPr>
              <a:t> I have boldness to enter into the      presence of God </a:t>
            </a:r>
            <a:r>
              <a:rPr lang="en-US" dirty="0">
                <a:solidFill>
                  <a:schemeClr val="bg1"/>
                </a:solidFill>
                <a:latin typeface="Arial" pitchFamily="34" charset="0"/>
                <a:ea typeface="Calibri" pitchFamily="34" charset="0"/>
                <a:cs typeface="Arial" pitchFamily="34" charset="0"/>
              </a:rPr>
              <a:t>(Hebrews 10:19)</a:t>
            </a:r>
            <a:endParaRPr lang="en-US" sz="2400" dirty="0">
              <a:solidFill>
                <a:schemeClr val="bg1"/>
              </a:solidFill>
              <a:latin typeface="Arial" pitchFamily="34" charset="0"/>
              <a:cs typeface="Arial" pitchFamily="34" charset="0"/>
            </a:endParaRPr>
          </a:p>
          <a:p>
            <a:pPr eaLnBrk="0" fontAlgn="base" hangingPunct="0">
              <a:spcBef>
                <a:spcPct val="0"/>
              </a:spcBef>
              <a:spcAft>
                <a:spcPct val="0"/>
              </a:spcAft>
              <a:buFontTx/>
              <a:buChar char="•"/>
            </a:pPr>
            <a:r>
              <a:rPr lang="en-US" sz="2400" b="1" dirty="0">
                <a:solidFill>
                  <a:srgbClr val="FF0000"/>
                </a:solidFill>
                <a:latin typeface="Arial" pitchFamily="34" charset="0"/>
                <a:ea typeface="Calibri" pitchFamily="34" charset="0"/>
                <a:cs typeface="Arial" pitchFamily="34" charset="0"/>
              </a:rPr>
              <a:t>THE BLOOD OF JESUS CRIES OUT CONTINUALLY ON MY BEHALF </a:t>
            </a:r>
            <a:r>
              <a:rPr lang="en-US" dirty="0">
                <a:solidFill>
                  <a:schemeClr val="bg1"/>
                </a:solidFill>
                <a:latin typeface="Arial" pitchFamily="34" charset="0"/>
                <a:ea typeface="Calibri" pitchFamily="34" charset="0"/>
                <a:cs typeface="Arial" pitchFamily="34" charset="0"/>
              </a:rPr>
              <a:t>(Hebrews 12:24)</a:t>
            </a:r>
            <a:endParaRPr lang="en-US" sz="2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7400" y="2057406"/>
            <a:ext cx="8162812" cy="2215991"/>
          </a:xfrm>
          <a:prstGeom prst="rect">
            <a:avLst/>
          </a:prstGeom>
          <a:noFill/>
        </p:spPr>
        <p:txBody>
          <a:bodyPr wrap="none" rtlCol="0">
            <a:spAutoFit/>
          </a:bodyPr>
          <a:lstStyle/>
          <a:p>
            <a:pPr algn="ctr"/>
            <a:r>
              <a:rPr lang="en-US" sz="138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Scriptures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0"/>
            <a:ext cx="8839200" cy="5016758"/>
          </a:xfrm>
          <a:prstGeom prst="rect">
            <a:avLst/>
          </a:prstGeom>
          <a:noFill/>
        </p:spPr>
        <p:txBody>
          <a:bodyPr wrap="square" rtlCol="0">
            <a:spAutoFit/>
          </a:bodyPr>
          <a:lstStyle/>
          <a:p>
            <a:r>
              <a:rPr lang="en-US" sz="4000" b="1" baseline="30000" dirty="0">
                <a:solidFill>
                  <a:schemeClr val="bg1"/>
                </a:solidFill>
              </a:rPr>
              <a:t>12  “</a:t>
            </a:r>
            <a:r>
              <a:rPr lang="en-US" sz="4000" dirty="0">
                <a:solidFill>
                  <a:schemeClr val="bg1"/>
                </a:solidFill>
              </a:rPr>
              <a:t>Beloved, do not think it strange concerning the fiery trial which is to try you, as though some strange thing happened to you; </a:t>
            </a:r>
            <a:r>
              <a:rPr lang="en-US" sz="4000" b="1" baseline="30000" dirty="0">
                <a:solidFill>
                  <a:schemeClr val="bg1"/>
                </a:solidFill>
              </a:rPr>
              <a:t>13 </a:t>
            </a:r>
            <a:r>
              <a:rPr lang="en-US" sz="4000" dirty="0">
                <a:solidFill>
                  <a:schemeClr val="bg1"/>
                </a:solidFill>
              </a:rPr>
              <a:t>but rejoice to the extent that you partake of Christ’s sufferings, that when His glory is revealed, you may also be glad with exceeding joy”</a:t>
            </a:r>
            <a:endParaRPr lang="en-US" sz="4000" dirty="0">
              <a:solidFill>
                <a:schemeClr val="bg1"/>
              </a:solidFill>
            </a:endParaRPr>
          </a:p>
        </p:txBody>
      </p:sp>
      <p:sp>
        <p:nvSpPr>
          <p:cNvPr id="7" name="TextBox 6"/>
          <p:cNvSpPr txBox="1"/>
          <p:nvPr/>
        </p:nvSpPr>
        <p:spPr>
          <a:xfrm>
            <a:off x="2590800" y="685801"/>
            <a:ext cx="7086600" cy="830997"/>
          </a:xfrm>
          <a:prstGeom prst="rect">
            <a:avLst/>
          </a:prstGeom>
          <a:noFill/>
        </p:spPr>
        <p:txBody>
          <a:bodyPr wrap="square" rtlCol="0">
            <a:spAutoFit/>
          </a:bodyPr>
          <a:lstStyle/>
          <a:p>
            <a:pPr algn="ctr"/>
            <a:r>
              <a:rPr lang="en-US" sz="4800" dirty="0">
                <a:solidFill>
                  <a:schemeClr val="bg1"/>
                </a:solidFill>
              </a:rPr>
              <a:t>1 Peter 4:12, 13</a:t>
            </a: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1"/>
            <a:ext cx="8839200" cy="3170099"/>
          </a:xfrm>
          <a:prstGeom prst="rect">
            <a:avLst/>
          </a:prstGeom>
          <a:noFill/>
        </p:spPr>
        <p:txBody>
          <a:bodyPr wrap="square" rtlCol="0">
            <a:spAutoFit/>
          </a:bodyPr>
          <a:lstStyle/>
          <a:p>
            <a:r>
              <a:rPr lang="en-US" sz="4000" b="1" baseline="30000" dirty="0">
                <a:solidFill>
                  <a:schemeClr val="bg1"/>
                </a:solidFill>
              </a:rPr>
              <a:t>7  “</a:t>
            </a:r>
            <a:r>
              <a:rPr lang="en-US" sz="4000" dirty="0">
                <a:solidFill>
                  <a:schemeClr val="bg1"/>
                </a:solidFill>
              </a:rPr>
              <a:t>And there was war in heaven: Michael and his angels fought against the dragon; and the dragon fought and his angels,</a:t>
            </a:r>
          </a:p>
          <a:p>
            <a:r>
              <a:rPr lang="en-US" sz="4000" b="1" baseline="30000" dirty="0">
                <a:solidFill>
                  <a:schemeClr val="bg1"/>
                </a:solidFill>
              </a:rPr>
              <a:t>8 </a:t>
            </a:r>
            <a:r>
              <a:rPr lang="en-US" sz="4000" dirty="0">
                <a:solidFill>
                  <a:schemeClr val="bg1"/>
                </a:solidFill>
              </a:rPr>
              <a:t>And prevailed not; neither was their place found any more in heaven.”</a:t>
            </a:r>
          </a:p>
        </p:txBody>
      </p:sp>
      <p:sp>
        <p:nvSpPr>
          <p:cNvPr id="7" name="TextBox 6"/>
          <p:cNvSpPr txBox="1"/>
          <p:nvPr/>
        </p:nvSpPr>
        <p:spPr>
          <a:xfrm>
            <a:off x="2590800" y="685801"/>
            <a:ext cx="7086600" cy="830997"/>
          </a:xfrm>
          <a:prstGeom prst="rect">
            <a:avLst/>
          </a:prstGeom>
          <a:noFill/>
        </p:spPr>
        <p:txBody>
          <a:bodyPr wrap="square" rtlCol="0">
            <a:spAutoFit/>
          </a:bodyPr>
          <a:lstStyle/>
          <a:p>
            <a:pPr algn="ctr"/>
            <a:r>
              <a:rPr lang="en-US" sz="4800" dirty="0">
                <a:solidFill>
                  <a:schemeClr val="bg1"/>
                </a:solidFill>
              </a:rPr>
              <a:t>Revelation 12:7-8</a:t>
            </a: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1"/>
            <a:ext cx="8839200" cy="3170099"/>
          </a:xfrm>
          <a:prstGeom prst="rect">
            <a:avLst/>
          </a:prstGeom>
          <a:noFill/>
        </p:spPr>
        <p:txBody>
          <a:bodyPr wrap="square" rtlCol="0">
            <a:spAutoFit/>
          </a:bodyPr>
          <a:lstStyle/>
          <a:p>
            <a:r>
              <a:rPr lang="en-US" sz="4000" b="1" baseline="30000" dirty="0">
                <a:solidFill>
                  <a:schemeClr val="bg1"/>
                </a:solidFill>
              </a:rPr>
              <a:t>9  “</a:t>
            </a:r>
            <a:r>
              <a:rPr lang="en-US" sz="4000" dirty="0">
                <a:solidFill>
                  <a:schemeClr val="bg1"/>
                </a:solidFill>
              </a:rPr>
              <a:t>And the great dragon was cast out, that old serpent, called the Devil, and Satan, which </a:t>
            </a:r>
            <a:r>
              <a:rPr lang="en-US" sz="4000" dirty="0" err="1">
                <a:solidFill>
                  <a:schemeClr val="bg1"/>
                </a:solidFill>
              </a:rPr>
              <a:t>deceiveth</a:t>
            </a:r>
            <a:r>
              <a:rPr lang="en-US" sz="4000" dirty="0">
                <a:solidFill>
                  <a:schemeClr val="bg1"/>
                </a:solidFill>
              </a:rPr>
              <a:t> the whole world: he was cast out into the earth, and his angels were cast out with him.”</a:t>
            </a:r>
          </a:p>
        </p:txBody>
      </p:sp>
      <p:sp>
        <p:nvSpPr>
          <p:cNvPr id="7" name="TextBox 6"/>
          <p:cNvSpPr txBox="1"/>
          <p:nvPr/>
        </p:nvSpPr>
        <p:spPr>
          <a:xfrm>
            <a:off x="2590800" y="685801"/>
            <a:ext cx="7086600" cy="830997"/>
          </a:xfrm>
          <a:prstGeom prst="rect">
            <a:avLst/>
          </a:prstGeom>
          <a:noFill/>
        </p:spPr>
        <p:txBody>
          <a:bodyPr wrap="square" rtlCol="0">
            <a:spAutoFit/>
          </a:bodyPr>
          <a:lstStyle/>
          <a:p>
            <a:pPr algn="ctr"/>
            <a:r>
              <a:rPr lang="en-US" sz="4800" dirty="0">
                <a:solidFill>
                  <a:schemeClr val="bg1"/>
                </a:solidFill>
              </a:rPr>
              <a:t>Revelation 12:9</a:t>
            </a: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1"/>
            <a:ext cx="8839200" cy="4401205"/>
          </a:xfrm>
          <a:prstGeom prst="rect">
            <a:avLst/>
          </a:prstGeom>
          <a:noFill/>
        </p:spPr>
        <p:txBody>
          <a:bodyPr wrap="square" rtlCol="0">
            <a:spAutoFit/>
          </a:bodyPr>
          <a:lstStyle/>
          <a:p>
            <a:r>
              <a:rPr lang="en-US" sz="4000" b="1" baseline="30000" dirty="0">
                <a:solidFill>
                  <a:schemeClr val="bg1"/>
                </a:solidFill>
              </a:rPr>
              <a:t>10  “</a:t>
            </a:r>
            <a:r>
              <a:rPr lang="en-US" sz="4000" dirty="0">
                <a:solidFill>
                  <a:schemeClr val="bg1"/>
                </a:solidFill>
              </a:rPr>
              <a:t>And I heard a loud voice saying in heaven, Now is come salvation, and strength, and the kingdom of our God, and the power of his Christ: for the accuser of our brethren is cast down, which accused them before our God day and night.”</a:t>
            </a:r>
          </a:p>
        </p:txBody>
      </p:sp>
      <p:sp>
        <p:nvSpPr>
          <p:cNvPr id="7" name="TextBox 6"/>
          <p:cNvSpPr txBox="1"/>
          <p:nvPr/>
        </p:nvSpPr>
        <p:spPr>
          <a:xfrm>
            <a:off x="2590800" y="685801"/>
            <a:ext cx="7086600" cy="830997"/>
          </a:xfrm>
          <a:prstGeom prst="rect">
            <a:avLst/>
          </a:prstGeom>
          <a:noFill/>
        </p:spPr>
        <p:txBody>
          <a:bodyPr wrap="square" rtlCol="0">
            <a:spAutoFit/>
          </a:bodyPr>
          <a:lstStyle/>
          <a:p>
            <a:pPr algn="ctr"/>
            <a:r>
              <a:rPr lang="en-US" sz="4800" dirty="0">
                <a:solidFill>
                  <a:schemeClr val="bg1"/>
                </a:solidFill>
              </a:rPr>
              <a:t>Revelation 12:10</a:t>
            </a: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52600" y="2286000"/>
            <a:ext cx="8686800" cy="1569660"/>
          </a:xfrm>
          <a:prstGeom prst="rect">
            <a:avLst/>
          </a:prstGeom>
          <a:noFill/>
        </p:spPr>
        <p:txBody>
          <a:bodyPr wrap="square" rtlCol="0">
            <a:spAutoFit/>
          </a:bodyPr>
          <a:lstStyle/>
          <a:p>
            <a:pPr algn="ctr"/>
            <a:r>
              <a:rPr lang="en-US" sz="9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QUESTIONS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1"/>
            <a:ext cx="8839200" cy="4524315"/>
          </a:xfrm>
          <a:prstGeom prst="rect">
            <a:avLst/>
          </a:prstGeom>
          <a:noFill/>
        </p:spPr>
        <p:txBody>
          <a:bodyPr wrap="square" rtlCol="0">
            <a:spAutoFit/>
          </a:bodyPr>
          <a:lstStyle/>
          <a:p>
            <a:r>
              <a:rPr lang="en-US" sz="3600" b="1" baseline="30000" dirty="0">
                <a:solidFill>
                  <a:schemeClr val="bg1"/>
                </a:solidFill>
              </a:rPr>
              <a:t>11  “</a:t>
            </a:r>
            <a:r>
              <a:rPr lang="en-US" sz="3600" dirty="0">
                <a:solidFill>
                  <a:schemeClr val="bg1"/>
                </a:solidFill>
              </a:rPr>
              <a:t>And they overcame him by the blood of the Lamb, and by the word of their testimony; and they loved not their lives unto the death.</a:t>
            </a:r>
          </a:p>
          <a:p>
            <a:r>
              <a:rPr lang="en-US" sz="3600" b="1" baseline="30000" dirty="0">
                <a:solidFill>
                  <a:schemeClr val="bg1"/>
                </a:solidFill>
              </a:rPr>
              <a:t>12 </a:t>
            </a:r>
            <a:r>
              <a:rPr lang="en-US" sz="3600" dirty="0">
                <a:solidFill>
                  <a:schemeClr val="bg1"/>
                </a:solidFill>
              </a:rPr>
              <a:t>Therefore rejoice, ye heavens, and ye that dwell in them. Woe to the </a:t>
            </a:r>
            <a:r>
              <a:rPr lang="en-US" sz="3600" dirty="0" err="1">
                <a:solidFill>
                  <a:schemeClr val="bg1"/>
                </a:solidFill>
              </a:rPr>
              <a:t>inhabiters</a:t>
            </a:r>
            <a:r>
              <a:rPr lang="en-US" sz="3600" dirty="0">
                <a:solidFill>
                  <a:schemeClr val="bg1"/>
                </a:solidFill>
              </a:rPr>
              <a:t> of the earth and of the sea! for the devil is come down unto you, having great wrath, because he </a:t>
            </a:r>
            <a:r>
              <a:rPr lang="en-US" sz="3600" dirty="0" err="1">
                <a:solidFill>
                  <a:schemeClr val="bg1"/>
                </a:solidFill>
              </a:rPr>
              <a:t>knoweth</a:t>
            </a:r>
            <a:r>
              <a:rPr lang="en-US" sz="3600" dirty="0">
                <a:solidFill>
                  <a:schemeClr val="bg1"/>
                </a:solidFill>
              </a:rPr>
              <a:t> that he hath but a short time.”</a:t>
            </a:r>
            <a:endParaRPr lang="en-US" sz="3600" dirty="0">
              <a:solidFill>
                <a:schemeClr val="bg1"/>
              </a:solidFill>
            </a:endParaRPr>
          </a:p>
        </p:txBody>
      </p:sp>
      <p:sp>
        <p:nvSpPr>
          <p:cNvPr id="7" name="TextBox 6"/>
          <p:cNvSpPr txBox="1"/>
          <p:nvPr/>
        </p:nvSpPr>
        <p:spPr>
          <a:xfrm>
            <a:off x="2590800" y="685801"/>
            <a:ext cx="7086600" cy="830997"/>
          </a:xfrm>
          <a:prstGeom prst="rect">
            <a:avLst/>
          </a:prstGeom>
          <a:noFill/>
        </p:spPr>
        <p:txBody>
          <a:bodyPr wrap="square" rtlCol="0">
            <a:spAutoFit/>
          </a:bodyPr>
          <a:lstStyle/>
          <a:p>
            <a:pPr algn="ctr"/>
            <a:r>
              <a:rPr lang="en-US" sz="4800" dirty="0">
                <a:solidFill>
                  <a:schemeClr val="bg1"/>
                </a:solidFill>
              </a:rPr>
              <a:t>Revelation 12:7-11-12</a:t>
            </a: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1"/>
            <a:ext cx="8839200" cy="4401205"/>
          </a:xfrm>
          <a:prstGeom prst="rect">
            <a:avLst/>
          </a:prstGeom>
          <a:noFill/>
        </p:spPr>
        <p:txBody>
          <a:bodyPr wrap="square" rtlCol="0">
            <a:spAutoFit/>
          </a:bodyPr>
          <a:lstStyle/>
          <a:p>
            <a:r>
              <a:rPr lang="en-US" sz="4000" b="1" baseline="30000" dirty="0">
                <a:solidFill>
                  <a:schemeClr val="bg1"/>
                </a:solidFill>
              </a:rPr>
              <a:t>18  “</a:t>
            </a:r>
            <a:r>
              <a:rPr lang="en-US" sz="4000" dirty="0">
                <a:solidFill>
                  <a:schemeClr val="bg1"/>
                </a:solidFill>
              </a:rPr>
              <a:t>I counsel you to buy from Me gold refined in the fire, that you may be rich; and white garments, that you may be clothed, </a:t>
            </a:r>
            <a:r>
              <a:rPr lang="en-US" sz="4000" i="1" dirty="0">
                <a:solidFill>
                  <a:schemeClr val="bg1"/>
                </a:solidFill>
              </a:rPr>
              <a:t>that</a:t>
            </a:r>
            <a:r>
              <a:rPr lang="en-US" sz="4000" dirty="0">
                <a:solidFill>
                  <a:schemeClr val="bg1"/>
                </a:solidFill>
              </a:rPr>
              <a:t> the shame of your nakedness may not be revealed; and anoint your eyes with eye salve, that you may see.”</a:t>
            </a:r>
          </a:p>
        </p:txBody>
      </p:sp>
      <p:sp>
        <p:nvSpPr>
          <p:cNvPr id="7" name="TextBox 6"/>
          <p:cNvSpPr txBox="1"/>
          <p:nvPr/>
        </p:nvSpPr>
        <p:spPr>
          <a:xfrm>
            <a:off x="2590800" y="685801"/>
            <a:ext cx="7086600" cy="830997"/>
          </a:xfrm>
          <a:prstGeom prst="rect">
            <a:avLst/>
          </a:prstGeom>
          <a:noFill/>
        </p:spPr>
        <p:txBody>
          <a:bodyPr wrap="square" rtlCol="0">
            <a:spAutoFit/>
          </a:bodyPr>
          <a:lstStyle/>
          <a:p>
            <a:pPr algn="ctr"/>
            <a:r>
              <a:rPr lang="en-US" sz="4800" dirty="0">
                <a:solidFill>
                  <a:schemeClr val="bg1"/>
                </a:solidFill>
              </a:rPr>
              <a:t>Revelation 3:18</a:t>
            </a: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066801"/>
            <a:ext cx="8839200" cy="5078313"/>
          </a:xfrm>
          <a:prstGeom prst="rect">
            <a:avLst/>
          </a:prstGeom>
          <a:noFill/>
        </p:spPr>
        <p:txBody>
          <a:bodyPr wrap="square" rtlCol="0">
            <a:spAutoFit/>
          </a:bodyPr>
          <a:lstStyle/>
          <a:p>
            <a:r>
              <a:rPr lang="en-US" sz="3600" b="1" baseline="30000" dirty="0">
                <a:solidFill>
                  <a:srgbClr val="C00000"/>
                </a:solidFill>
              </a:rPr>
              <a:t>3</a:t>
            </a:r>
            <a:r>
              <a:rPr lang="en-US" sz="3600" b="1" baseline="30000" dirty="0">
                <a:solidFill>
                  <a:schemeClr val="bg1"/>
                </a:solidFill>
              </a:rPr>
              <a:t>  “</a:t>
            </a:r>
            <a:r>
              <a:rPr lang="en-US" sz="3600" dirty="0">
                <a:solidFill>
                  <a:schemeClr val="bg1"/>
                </a:solidFill>
              </a:rPr>
              <a:t>Now when the tempter came to Him, he said, “If You are the Son of God, command that these stones become bread…”</a:t>
            </a:r>
          </a:p>
          <a:p>
            <a:endParaRPr lang="en-US" sz="3600" dirty="0">
              <a:solidFill>
                <a:schemeClr val="bg1"/>
              </a:solidFill>
            </a:endParaRPr>
          </a:p>
          <a:p>
            <a:r>
              <a:rPr lang="en-US" sz="3600" dirty="0">
                <a:solidFill>
                  <a:schemeClr val="bg1"/>
                </a:solidFill>
              </a:rPr>
              <a:t> </a:t>
            </a:r>
            <a:r>
              <a:rPr lang="en-US" sz="3600" b="1" baseline="30000" dirty="0">
                <a:solidFill>
                  <a:schemeClr val="bg1"/>
                </a:solidFill>
              </a:rPr>
              <a:t> </a:t>
            </a:r>
            <a:r>
              <a:rPr lang="en-US" sz="3600" b="1" baseline="30000" dirty="0">
                <a:solidFill>
                  <a:srgbClr val="C00000"/>
                </a:solidFill>
              </a:rPr>
              <a:t>6  “</a:t>
            </a:r>
            <a:r>
              <a:rPr lang="en-US" sz="3600" dirty="0">
                <a:solidFill>
                  <a:schemeClr val="bg1"/>
                </a:solidFill>
              </a:rPr>
              <a:t>and said to Him, “If You are the Son of God, throw </a:t>
            </a:r>
            <a:r>
              <a:rPr lang="en-US" sz="3600">
                <a:solidFill>
                  <a:schemeClr val="bg1"/>
                </a:solidFill>
              </a:rPr>
              <a:t>Yourself down…” </a:t>
            </a:r>
            <a:endParaRPr lang="en-US" sz="3600" dirty="0">
              <a:solidFill>
                <a:schemeClr val="bg1"/>
              </a:solidFill>
            </a:endParaRPr>
          </a:p>
          <a:p>
            <a:endParaRPr lang="en-US" sz="3600" dirty="0">
              <a:solidFill>
                <a:schemeClr val="bg1"/>
              </a:solidFill>
            </a:endParaRPr>
          </a:p>
          <a:p>
            <a:r>
              <a:rPr lang="en-US" sz="3600" b="1" baseline="30000" dirty="0">
                <a:solidFill>
                  <a:srgbClr val="C00000"/>
                </a:solidFill>
              </a:rPr>
              <a:t>9 ”</a:t>
            </a:r>
            <a:r>
              <a:rPr lang="en-US" sz="3600" dirty="0">
                <a:solidFill>
                  <a:schemeClr val="bg1"/>
                </a:solidFill>
              </a:rPr>
              <a:t>And he said to Him, “All these things I will give You if You will fall down and worship me.”</a:t>
            </a:r>
          </a:p>
        </p:txBody>
      </p:sp>
      <p:sp>
        <p:nvSpPr>
          <p:cNvPr id="7" name="TextBox 6"/>
          <p:cNvSpPr txBox="1"/>
          <p:nvPr/>
        </p:nvSpPr>
        <p:spPr>
          <a:xfrm>
            <a:off x="2514600" y="381001"/>
            <a:ext cx="7086600" cy="830997"/>
          </a:xfrm>
          <a:prstGeom prst="rect">
            <a:avLst/>
          </a:prstGeom>
          <a:noFill/>
        </p:spPr>
        <p:txBody>
          <a:bodyPr wrap="square" rtlCol="0">
            <a:spAutoFit/>
          </a:bodyPr>
          <a:lstStyle/>
          <a:p>
            <a:pPr algn="ctr"/>
            <a:r>
              <a:rPr lang="en-US" sz="4800" dirty="0">
                <a:solidFill>
                  <a:schemeClr val="bg1"/>
                </a:solidFill>
              </a:rPr>
              <a:t>Matthew 4:1-13</a:t>
            </a: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1"/>
            <a:ext cx="8839200" cy="2554545"/>
          </a:xfrm>
          <a:prstGeom prst="rect">
            <a:avLst/>
          </a:prstGeom>
          <a:noFill/>
        </p:spPr>
        <p:txBody>
          <a:bodyPr wrap="square" rtlCol="0">
            <a:spAutoFit/>
          </a:bodyPr>
          <a:lstStyle/>
          <a:p>
            <a:r>
              <a:rPr lang="en-US" sz="4000" b="1" baseline="30000" dirty="0">
                <a:solidFill>
                  <a:schemeClr val="bg1"/>
                </a:solidFill>
              </a:rPr>
              <a:t>5  “</a:t>
            </a:r>
            <a:r>
              <a:rPr lang="en-US" sz="4000" dirty="0">
                <a:solidFill>
                  <a:schemeClr val="bg1"/>
                </a:solidFill>
              </a:rPr>
              <a:t>For this reason, when I could no longer endure it, I sent to know your faith, lest by some means the tempter had tempted you, and our labor might be in vain.”</a:t>
            </a:r>
          </a:p>
        </p:txBody>
      </p:sp>
      <p:sp>
        <p:nvSpPr>
          <p:cNvPr id="7" name="TextBox 6"/>
          <p:cNvSpPr txBox="1"/>
          <p:nvPr/>
        </p:nvSpPr>
        <p:spPr>
          <a:xfrm>
            <a:off x="2590800" y="685801"/>
            <a:ext cx="7086600" cy="830997"/>
          </a:xfrm>
          <a:prstGeom prst="rect">
            <a:avLst/>
          </a:prstGeom>
          <a:noFill/>
        </p:spPr>
        <p:txBody>
          <a:bodyPr wrap="square" rtlCol="0">
            <a:spAutoFit/>
          </a:bodyPr>
          <a:lstStyle/>
          <a:p>
            <a:pPr algn="ctr"/>
            <a:r>
              <a:rPr lang="en-US" sz="4800" dirty="0">
                <a:solidFill>
                  <a:schemeClr val="bg1"/>
                </a:solidFill>
              </a:rPr>
              <a:t>1 Thessalonians 3:5</a:t>
            </a: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1"/>
            <a:ext cx="8686800" cy="2554545"/>
          </a:xfrm>
          <a:prstGeom prst="rect">
            <a:avLst/>
          </a:prstGeom>
          <a:noFill/>
        </p:spPr>
        <p:txBody>
          <a:bodyPr wrap="square" rtlCol="0">
            <a:spAutoFit/>
          </a:bodyPr>
          <a:lstStyle/>
          <a:p>
            <a:r>
              <a:rPr lang="en-US" sz="4000" b="1" baseline="30000" dirty="0">
                <a:solidFill>
                  <a:schemeClr val="bg1"/>
                </a:solidFill>
              </a:rPr>
              <a:t>31 </a:t>
            </a:r>
            <a:r>
              <a:rPr lang="en-US" sz="4000" dirty="0">
                <a:solidFill>
                  <a:schemeClr val="bg1"/>
                </a:solidFill>
              </a:rPr>
              <a:t>“When the Son of Man comes in His glory, and all the holy</a:t>
            </a:r>
            <a:r>
              <a:rPr lang="en-US" sz="4000" baseline="30000" dirty="0">
                <a:solidFill>
                  <a:schemeClr val="bg1"/>
                </a:solidFill>
              </a:rPr>
              <a:t> </a:t>
            </a:r>
            <a:r>
              <a:rPr lang="en-US" sz="4000" dirty="0">
                <a:solidFill>
                  <a:schemeClr val="bg1"/>
                </a:solidFill>
              </a:rPr>
              <a:t>angels with Him, then He will sit on the throne of His glory”</a:t>
            </a:r>
          </a:p>
        </p:txBody>
      </p:sp>
      <p:sp>
        <p:nvSpPr>
          <p:cNvPr id="7" name="TextBox 6"/>
          <p:cNvSpPr txBox="1"/>
          <p:nvPr/>
        </p:nvSpPr>
        <p:spPr>
          <a:xfrm>
            <a:off x="2590800" y="685801"/>
            <a:ext cx="7086600" cy="830997"/>
          </a:xfrm>
          <a:prstGeom prst="rect">
            <a:avLst/>
          </a:prstGeom>
          <a:noFill/>
        </p:spPr>
        <p:txBody>
          <a:bodyPr wrap="square" rtlCol="0">
            <a:spAutoFit/>
          </a:bodyPr>
          <a:lstStyle/>
          <a:p>
            <a:pPr algn="ctr"/>
            <a:r>
              <a:rPr lang="en-US" sz="4800" dirty="0">
                <a:solidFill>
                  <a:schemeClr val="bg1"/>
                </a:solidFill>
              </a:rPr>
              <a:t>Matthew 25:31</a:t>
            </a: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1"/>
            <a:ext cx="8839200" cy="3170099"/>
          </a:xfrm>
          <a:prstGeom prst="rect">
            <a:avLst/>
          </a:prstGeom>
          <a:noFill/>
        </p:spPr>
        <p:txBody>
          <a:bodyPr wrap="square" rtlCol="0">
            <a:spAutoFit/>
          </a:bodyPr>
          <a:lstStyle/>
          <a:p>
            <a:r>
              <a:rPr lang="en-US" sz="4000" b="1" baseline="30000" dirty="0">
                <a:solidFill>
                  <a:schemeClr val="bg1"/>
                </a:solidFill>
              </a:rPr>
              <a:t>38  “</a:t>
            </a:r>
            <a:r>
              <a:rPr lang="en-US" sz="4000" dirty="0">
                <a:solidFill>
                  <a:schemeClr val="bg1"/>
                </a:solidFill>
              </a:rPr>
              <a:t>For whoever is ashamed of Me and My words in this adulterous and sinful generation, of him the Son of Man also will be ashamed when He comes in the glory of His Father with the holy angels.”</a:t>
            </a:r>
          </a:p>
        </p:txBody>
      </p:sp>
      <p:sp>
        <p:nvSpPr>
          <p:cNvPr id="7" name="TextBox 6"/>
          <p:cNvSpPr txBox="1"/>
          <p:nvPr/>
        </p:nvSpPr>
        <p:spPr>
          <a:xfrm>
            <a:off x="2590800" y="685801"/>
            <a:ext cx="7086600" cy="830997"/>
          </a:xfrm>
          <a:prstGeom prst="rect">
            <a:avLst/>
          </a:prstGeom>
          <a:noFill/>
        </p:spPr>
        <p:txBody>
          <a:bodyPr wrap="square" rtlCol="0">
            <a:spAutoFit/>
          </a:bodyPr>
          <a:lstStyle/>
          <a:p>
            <a:pPr algn="ctr"/>
            <a:r>
              <a:rPr lang="en-US" sz="4800" dirty="0">
                <a:solidFill>
                  <a:schemeClr val="bg1"/>
                </a:solidFill>
              </a:rPr>
              <a:t>Mark 8:38</a:t>
            </a: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1"/>
            <a:ext cx="8839200" cy="3170099"/>
          </a:xfrm>
          <a:prstGeom prst="rect">
            <a:avLst/>
          </a:prstGeom>
          <a:noFill/>
        </p:spPr>
        <p:txBody>
          <a:bodyPr wrap="square" rtlCol="0">
            <a:spAutoFit/>
          </a:bodyPr>
          <a:lstStyle/>
          <a:p>
            <a:r>
              <a:rPr lang="en-US" sz="4000" b="1" baseline="30000" dirty="0">
                <a:solidFill>
                  <a:schemeClr val="bg1"/>
                </a:solidFill>
              </a:rPr>
              <a:t>26  “</a:t>
            </a:r>
            <a:r>
              <a:rPr lang="en-US" sz="4000" dirty="0">
                <a:solidFill>
                  <a:schemeClr val="bg1"/>
                </a:solidFill>
              </a:rPr>
              <a:t>For whoever is ashamed of Me and My words, of him the Son of Man will be ashamed when He comes in His </a:t>
            </a:r>
            <a:r>
              <a:rPr lang="en-US" sz="4000" i="1" dirty="0">
                <a:solidFill>
                  <a:schemeClr val="bg1"/>
                </a:solidFill>
              </a:rPr>
              <a:t>own</a:t>
            </a:r>
            <a:r>
              <a:rPr lang="en-US" sz="4000" dirty="0">
                <a:solidFill>
                  <a:schemeClr val="bg1"/>
                </a:solidFill>
              </a:rPr>
              <a:t> glory, and </a:t>
            </a:r>
            <a:r>
              <a:rPr lang="en-US" sz="4000" i="1" dirty="0">
                <a:solidFill>
                  <a:schemeClr val="bg1"/>
                </a:solidFill>
              </a:rPr>
              <a:t>in His</a:t>
            </a:r>
            <a:r>
              <a:rPr lang="en-US" sz="4000" dirty="0">
                <a:solidFill>
                  <a:schemeClr val="bg1"/>
                </a:solidFill>
              </a:rPr>
              <a:t> Father’s, and of the holy angels.”</a:t>
            </a:r>
          </a:p>
        </p:txBody>
      </p:sp>
      <p:sp>
        <p:nvSpPr>
          <p:cNvPr id="7" name="TextBox 6"/>
          <p:cNvSpPr txBox="1"/>
          <p:nvPr/>
        </p:nvSpPr>
        <p:spPr>
          <a:xfrm>
            <a:off x="2590800" y="685801"/>
            <a:ext cx="7086600" cy="830997"/>
          </a:xfrm>
          <a:prstGeom prst="rect">
            <a:avLst/>
          </a:prstGeom>
          <a:noFill/>
        </p:spPr>
        <p:txBody>
          <a:bodyPr wrap="square" rtlCol="0">
            <a:spAutoFit/>
          </a:bodyPr>
          <a:lstStyle/>
          <a:p>
            <a:pPr algn="ctr"/>
            <a:r>
              <a:rPr lang="en-US" sz="4800" dirty="0">
                <a:solidFill>
                  <a:schemeClr val="bg1"/>
                </a:solidFill>
              </a:rPr>
              <a:t>Luke 9:26</a:t>
            </a: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0"/>
            <a:ext cx="8839200" cy="1938992"/>
          </a:xfrm>
          <a:prstGeom prst="rect">
            <a:avLst/>
          </a:prstGeom>
          <a:noFill/>
        </p:spPr>
        <p:txBody>
          <a:bodyPr wrap="square" rtlCol="0">
            <a:spAutoFit/>
          </a:bodyPr>
          <a:lstStyle/>
          <a:p>
            <a:r>
              <a:rPr lang="en-US" sz="4000" b="1" baseline="30000" dirty="0">
                <a:solidFill>
                  <a:schemeClr val="bg1"/>
                </a:solidFill>
              </a:rPr>
              <a:t>3  “</a:t>
            </a:r>
            <a:r>
              <a:rPr lang="en-US" sz="4000" dirty="0">
                <a:solidFill>
                  <a:schemeClr val="bg1"/>
                </a:solidFill>
              </a:rPr>
              <a:t>Then Satan entered Judas, surnamed Iscariot, who was numbered among the twelve.”</a:t>
            </a:r>
          </a:p>
        </p:txBody>
      </p:sp>
      <p:sp>
        <p:nvSpPr>
          <p:cNvPr id="7" name="TextBox 6"/>
          <p:cNvSpPr txBox="1"/>
          <p:nvPr/>
        </p:nvSpPr>
        <p:spPr>
          <a:xfrm>
            <a:off x="2590800" y="685801"/>
            <a:ext cx="7086600" cy="830997"/>
          </a:xfrm>
          <a:prstGeom prst="rect">
            <a:avLst/>
          </a:prstGeom>
          <a:noFill/>
        </p:spPr>
        <p:txBody>
          <a:bodyPr wrap="square" rtlCol="0">
            <a:spAutoFit/>
          </a:bodyPr>
          <a:lstStyle/>
          <a:p>
            <a:pPr algn="ctr"/>
            <a:r>
              <a:rPr lang="en-US" sz="4800" dirty="0">
                <a:solidFill>
                  <a:schemeClr val="bg1"/>
                </a:solidFill>
              </a:rPr>
              <a:t>Luke 23:3</a:t>
            </a: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0"/>
            <a:ext cx="8839200" cy="3785652"/>
          </a:xfrm>
          <a:prstGeom prst="rect">
            <a:avLst/>
          </a:prstGeom>
          <a:noFill/>
        </p:spPr>
        <p:txBody>
          <a:bodyPr wrap="square" rtlCol="0">
            <a:spAutoFit/>
          </a:bodyPr>
          <a:lstStyle/>
          <a:p>
            <a:r>
              <a:rPr lang="en-US" sz="4000" b="1" baseline="30000" dirty="0">
                <a:solidFill>
                  <a:schemeClr val="bg1"/>
                </a:solidFill>
              </a:rPr>
              <a:t>7  “</a:t>
            </a:r>
            <a:r>
              <a:rPr lang="en-US" sz="4000" dirty="0">
                <a:solidFill>
                  <a:schemeClr val="bg1"/>
                </a:solidFill>
              </a:rPr>
              <a:t>And war broke out in heaven: Michael and his angels fought with the dragon; and the dragon and his angels fought, </a:t>
            </a:r>
            <a:r>
              <a:rPr lang="en-US" sz="4000" b="1" baseline="30000" dirty="0">
                <a:solidFill>
                  <a:schemeClr val="bg1"/>
                </a:solidFill>
              </a:rPr>
              <a:t>8 </a:t>
            </a:r>
            <a:r>
              <a:rPr lang="en-US" sz="4000" dirty="0">
                <a:solidFill>
                  <a:schemeClr val="bg1"/>
                </a:solidFill>
              </a:rPr>
              <a:t>but they did not prevail, nor was a place found for them</a:t>
            </a:r>
            <a:r>
              <a:rPr lang="en-US" sz="4000" baseline="30000" dirty="0">
                <a:solidFill>
                  <a:schemeClr val="bg1"/>
                </a:solidFill>
              </a:rPr>
              <a:t> </a:t>
            </a:r>
            <a:r>
              <a:rPr lang="en-US" sz="4000" dirty="0">
                <a:solidFill>
                  <a:schemeClr val="bg1"/>
                </a:solidFill>
              </a:rPr>
              <a:t>in heaven any longer.” </a:t>
            </a:r>
            <a:endParaRPr lang="en-US" sz="4000" dirty="0">
              <a:solidFill>
                <a:schemeClr val="bg1"/>
              </a:solidFill>
            </a:endParaRPr>
          </a:p>
        </p:txBody>
      </p:sp>
      <p:sp>
        <p:nvSpPr>
          <p:cNvPr id="7" name="TextBox 6"/>
          <p:cNvSpPr txBox="1"/>
          <p:nvPr/>
        </p:nvSpPr>
        <p:spPr>
          <a:xfrm>
            <a:off x="2590800" y="685801"/>
            <a:ext cx="7086600" cy="830997"/>
          </a:xfrm>
          <a:prstGeom prst="rect">
            <a:avLst/>
          </a:prstGeom>
          <a:noFill/>
        </p:spPr>
        <p:txBody>
          <a:bodyPr wrap="square" rtlCol="0">
            <a:spAutoFit/>
          </a:bodyPr>
          <a:lstStyle/>
          <a:p>
            <a:pPr algn="ctr"/>
            <a:r>
              <a:rPr lang="en-US" sz="4800" dirty="0">
                <a:solidFill>
                  <a:schemeClr val="bg1"/>
                </a:solidFill>
              </a:rPr>
              <a:t>Revelation 12:7-8</a:t>
            </a: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1"/>
            <a:ext cx="8610600" cy="3170099"/>
          </a:xfrm>
          <a:prstGeom prst="rect">
            <a:avLst/>
          </a:prstGeom>
          <a:noFill/>
        </p:spPr>
        <p:txBody>
          <a:bodyPr wrap="square" rtlCol="0">
            <a:spAutoFit/>
          </a:bodyPr>
          <a:lstStyle/>
          <a:p>
            <a:r>
              <a:rPr lang="en-US" sz="4000" dirty="0">
                <a:solidFill>
                  <a:schemeClr val="bg1"/>
                </a:solidFill>
              </a:rPr>
              <a:t> </a:t>
            </a:r>
            <a:r>
              <a:rPr lang="en-US" sz="4000" b="1" baseline="30000" dirty="0">
                <a:solidFill>
                  <a:schemeClr val="bg1"/>
                </a:solidFill>
              </a:rPr>
              <a:t>9  “</a:t>
            </a:r>
            <a:r>
              <a:rPr lang="en-US" sz="4000" dirty="0">
                <a:solidFill>
                  <a:schemeClr val="bg1"/>
                </a:solidFill>
              </a:rPr>
              <a:t>So the great dragon was cast out, that serpent of old, called the Devil and Satan, who deceives the whole world; he was cast to the earth, and his angels were cast out with him.”</a:t>
            </a:r>
          </a:p>
        </p:txBody>
      </p:sp>
      <p:sp>
        <p:nvSpPr>
          <p:cNvPr id="7" name="TextBox 6"/>
          <p:cNvSpPr txBox="1"/>
          <p:nvPr/>
        </p:nvSpPr>
        <p:spPr>
          <a:xfrm>
            <a:off x="2590800" y="685801"/>
            <a:ext cx="7086600" cy="830997"/>
          </a:xfrm>
          <a:prstGeom prst="rect">
            <a:avLst/>
          </a:prstGeom>
          <a:noFill/>
        </p:spPr>
        <p:txBody>
          <a:bodyPr wrap="square" rtlCol="0">
            <a:spAutoFit/>
          </a:bodyPr>
          <a:lstStyle/>
          <a:p>
            <a:pPr algn="ctr"/>
            <a:r>
              <a:rPr lang="en-US" sz="4800" dirty="0">
                <a:solidFill>
                  <a:schemeClr val="bg1"/>
                </a:solidFill>
              </a:rPr>
              <a:t>Revelation 12:9</a:t>
            </a: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05000" y="1600201"/>
            <a:ext cx="8458200" cy="2800767"/>
          </a:xfrm>
          <a:prstGeom prst="rect">
            <a:avLst/>
          </a:prstGeom>
          <a:noFill/>
        </p:spPr>
        <p:txBody>
          <a:bodyPr wrap="square" rtlCol="0">
            <a:spAutoFit/>
          </a:bodyPr>
          <a:lstStyle/>
          <a:p>
            <a:r>
              <a:rPr lang="en-US" sz="4400" dirty="0">
                <a:solidFill>
                  <a:schemeClr val="bg1"/>
                </a:solidFill>
              </a:rPr>
              <a:t> 1- Untested soldiers of the Lord are like </a:t>
            </a:r>
            <a:r>
              <a:rPr lang="en-US" sz="4400" u="sng" dirty="0">
                <a:solidFill>
                  <a:schemeClr val="bg1"/>
                </a:solidFill>
              </a:rPr>
              <a:t>unrefined</a:t>
            </a:r>
            <a:r>
              <a:rPr lang="en-US" sz="4400" dirty="0">
                <a:solidFill>
                  <a:schemeClr val="bg1"/>
                </a:solidFill>
              </a:rPr>
              <a:t> gold.</a:t>
            </a:r>
          </a:p>
          <a:p>
            <a:endParaRPr lang="en-US" sz="4400" dirty="0">
              <a:solidFill>
                <a:schemeClr val="bg1"/>
              </a:solidFill>
            </a:endParaRPr>
          </a:p>
          <a:p>
            <a:r>
              <a:rPr lang="en-US" sz="4400" dirty="0">
                <a:solidFill>
                  <a:schemeClr val="bg1"/>
                </a:solidFill>
              </a:rPr>
              <a:t>                                  </a:t>
            </a:r>
            <a:endParaRPr lang="en-US" sz="4400" dirty="0">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1"/>
            <a:ext cx="8839200" cy="4401205"/>
          </a:xfrm>
          <a:prstGeom prst="rect">
            <a:avLst/>
          </a:prstGeom>
          <a:noFill/>
        </p:spPr>
        <p:txBody>
          <a:bodyPr wrap="square" rtlCol="0">
            <a:spAutoFit/>
          </a:bodyPr>
          <a:lstStyle/>
          <a:p>
            <a:r>
              <a:rPr lang="en-US" sz="4000" b="1" baseline="30000" dirty="0">
                <a:solidFill>
                  <a:schemeClr val="bg1"/>
                </a:solidFill>
              </a:rPr>
              <a:t>10  “</a:t>
            </a:r>
            <a:r>
              <a:rPr lang="en-US" sz="4000" dirty="0">
                <a:solidFill>
                  <a:schemeClr val="bg1"/>
                </a:solidFill>
              </a:rPr>
              <a:t>Then I heard a loud voice saying in heaven, “Now salvation, and strength, and the kingdom of our God, and the power of His Christ have come, for the accuser of our brethren, who accused them before our God day and night, has been cast down.” </a:t>
            </a:r>
            <a:endParaRPr lang="en-US" sz="4000" dirty="0">
              <a:solidFill>
                <a:schemeClr val="bg1"/>
              </a:solidFill>
            </a:endParaRPr>
          </a:p>
        </p:txBody>
      </p:sp>
      <p:sp>
        <p:nvSpPr>
          <p:cNvPr id="7" name="TextBox 6"/>
          <p:cNvSpPr txBox="1"/>
          <p:nvPr/>
        </p:nvSpPr>
        <p:spPr>
          <a:xfrm>
            <a:off x="2590800" y="685801"/>
            <a:ext cx="7086600" cy="830997"/>
          </a:xfrm>
          <a:prstGeom prst="rect">
            <a:avLst/>
          </a:prstGeom>
          <a:noFill/>
        </p:spPr>
        <p:txBody>
          <a:bodyPr wrap="square" rtlCol="0">
            <a:spAutoFit/>
          </a:bodyPr>
          <a:lstStyle/>
          <a:p>
            <a:pPr algn="ctr"/>
            <a:r>
              <a:rPr lang="en-US" sz="4800" dirty="0">
                <a:solidFill>
                  <a:schemeClr val="bg1"/>
                </a:solidFill>
              </a:rPr>
              <a:t>Revelation 12:10</a:t>
            </a: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1"/>
            <a:ext cx="8839200" cy="2554545"/>
          </a:xfrm>
          <a:prstGeom prst="rect">
            <a:avLst/>
          </a:prstGeom>
          <a:noFill/>
        </p:spPr>
        <p:txBody>
          <a:bodyPr wrap="square" rtlCol="0">
            <a:spAutoFit/>
          </a:bodyPr>
          <a:lstStyle/>
          <a:p>
            <a:r>
              <a:rPr lang="en-US" sz="4000" dirty="0">
                <a:solidFill>
                  <a:schemeClr val="bg1"/>
                </a:solidFill>
              </a:rPr>
              <a:t> </a:t>
            </a:r>
            <a:r>
              <a:rPr lang="en-US" sz="4000" b="1" baseline="30000" dirty="0">
                <a:solidFill>
                  <a:schemeClr val="bg1"/>
                </a:solidFill>
              </a:rPr>
              <a:t>11  “</a:t>
            </a:r>
            <a:r>
              <a:rPr lang="en-US" sz="4000" dirty="0">
                <a:solidFill>
                  <a:schemeClr val="bg1"/>
                </a:solidFill>
              </a:rPr>
              <a:t>And they overcame him by the blood of the Lamb and by the word of their testimony, and they did not love their lives to the death.”</a:t>
            </a:r>
            <a:endParaRPr lang="en-US" sz="4000" dirty="0">
              <a:solidFill>
                <a:schemeClr val="bg1"/>
              </a:solidFill>
            </a:endParaRPr>
          </a:p>
        </p:txBody>
      </p:sp>
      <p:sp>
        <p:nvSpPr>
          <p:cNvPr id="7" name="TextBox 6"/>
          <p:cNvSpPr txBox="1"/>
          <p:nvPr/>
        </p:nvSpPr>
        <p:spPr>
          <a:xfrm>
            <a:off x="2590800" y="685801"/>
            <a:ext cx="7086600" cy="830997"/>
          </a:xfrm>
          <a:prstGeom prst="rect">
            <a:avLst/>
          </a:prstGeom>
          <a:noFill/>
        </p:spPr>
        <p:txBody>
          <a:bodyPr wrap="square" rtlCol="0">
            <a:spAutoFit/>
          </a:bodyPr>
          <a:lstStyle/>
          <a:p>
            <a:pPr algn="ctr"/>
            <a:r>
              <a:rPr lang="en-US" sz="4800" dirty="0">
                <a:solidFill>
                  <a:schemeClr val="bg1"/>
                </a:solidFill>
              </a:rPr>
              <a:t>Revelation 12:11</a:t>
            </a: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1"/>
            <a:ext cx="8686800" cy="1323439"/>
          </a:xfrm>
          <a:prstGeom prst="rect">
            <a:avLst/>
          </a:prstGeom>
          <a:noFill/>
        </p:spPr>
        <p:txBody>
          <a:bodyPr wrap="square" rtlCol="0">
            <a:spAutoFit/>
          </a:bodyPr>
          <a:lstStyle/>
          <a:p>
            <a:r>
              <a:rPr lang="en-US" sz="4000" b="1" baseline="30000" dirty="0">
                <a:solidFill>
                  <a:schemeClr val="bg1"/>
                </a:solidFill>
              </a:rPr>
              <a:t>14  “</a:t>
            </a:r>
            <a:r>
              <a:rPr lang="en-US" sz="4000" dirty="0">
                <a:solidFill>
                  <a:schemeClr val="bg1"/>
                </a:solidFill>
              </a:rPr>
              <a:t>For by one offering He has perfected forever those who are being sanctified.”</a:t>
            </a:r>
            <a:endParaRPr lang="en-US" sz="4000" dirty="0">
              <a:solidFill>
                <a:schemeClr val="bg1"/>
              </a:solidFill>
            </a:endParaRPr>
          </a:p>
        </p:txBody>
      </p:sp>
      <p:sp>
        <p:nvSpPr>
          <p:cNvPr id="7" name="TextBox 6"/>
          <p:cNvSpPr txBox="1"/>
          <p:nvPr/>
        </p:nvSpPr>
        <p:spPr>
          <a:xfrm>
            <a:off x="2590800" y="685801"/>
            <a:ext cx="7086600" cy="830997"/>
          </a:xfrm>
          <a:prstGeom prst="rect">
            <a:avLst/>
          </a:prstGeom>
          <a:noFill/>
        </p:spPr>
        <p:txBody>
          <a:bodyPr wrap="square" rtlCol="0">
            <a:spAutoFit/>
          </a:bodyPr>
          <a:lstStyle/>
          <a:p>
            <a:pPr algn="ctr"/>
            <a:r>
              <a:rPr lang="en-US" sz="4800" dirty="0">
                <a:solidFill>
                  <a:schemeClr val="bg1"/>
                </a:solidFill>
              </a:rPr>
              <a:t>Hebrews 10:14</a:t>
            </a: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1"/>
            <a:ext cx="8839200" cy="2554545"/>
          </a:xfrm>
          <a:prstGeom prst="rect">
            <a:avLst/>
          </a:prstGeom>
          <a:noFill/>
        </p:spPr>
        <p:txBody>
          <a:bodyPr wrap="square" rtlCol="0">
            <a:spAutoFit/>
          </a:bodyPr>
          <a:lstStyle/>
          <a:p>
            <a:r>
              <a:rPr lang="en-US" sz="4000" b="1" baseline="30000" dirty="0">
                <a:solidFill>
                  <a:schemeClr val="bg1"/>
                </a:solidFill>
              </a:rPr>
              <a:t>10  “</a:t>
            </a:r>
            <a:r>
              <a:rPr lang="en-US" sz="4000" dirty="0">
                <a:solidFill>
                  <a:schemeClr val="bg1"/>
                </a:solidFill>
              </a:rPr>
              <a:t>Then Pilate said to Him, “Are You not speaking to me? Do You not know that I have power to crucify You, and power to release You?”</a:t>
            </a:r>
            <a:endParaRPr lang="en-US" sz="4000" dirty="0">
              <a:solidFill>
                <a:schemeClr val="bg1"/>
              </a:solidFill>
            </a:endParaRPr>
          </a:p>
        </p:txBody>
      </p:sp>
      <p:sp>
        <p:nvSpPr>
          <p:cNvPr id="7" name="TextBox 6"/>
          <p:cNvSpPr txBox="1"/>
          <p:nvPr/>
        </p:nvSpPr>
        <p:spPr>
          <a:xfrm>
            <a:off x="2590800" y="685801"/>
            <a:ext cx="7086600" cy="830997"/>
          </a:xfrm>
          <a:prstGeom prst="rect">
            <a:avLst/>
          </a:prstGeom>
          <a:noFill/>
        </p:spPr>
        <p:txBody>
          <a:bodyPr wrap="square" rtlCol="0">
            <a:spAutoFit/>
          </a:bodyPr>
          <a:lstStyle/>
          <a:p>
            <a:pPr algn="ctr"/>
            <a:r>
              <a:rPr lang="en-US" sz="4800" dirty="0">
                <a:solidFill>
                  <a:schemeClr val="bg1"/>
                </a:solidFill>
              </a:rPr>
              <a:t>John 19:10</a:t>
            </a: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0"/>
            <a:ext cx="8839200" cy="3785652"/>
          </a:xfrm>
          <a:prstGeom prst="rect">
            <a:avLst/>
          </a:prstGeom>
          <a:noFill/>
        </p:spPr>
        <p:txBody>
          <a:bodyPr wrap="square" rtlCol="0">
            <a:spAutoFit/>
          </a:bodyPr>
          <a:lstStyle/>
          <a:p>
            <a:r>
              <a:rPr lang="en-US" sz="4000" b="1" baseline="30000" dirty="0">
                <a:solidFill>
                  <a:schemeClr val="bg1"/>
                </a:solidFill>
              </a:rPr>
              <a:t>13  “</a:t>
            </a:r>
            <a:r>
              <a:rPr lang="en-US" sz="4000" dirty="0">
                <a:solidFill>
                  <a:schemeClr val="bg1"/>
                </a:solidFill>
              </a:rPr>
              <a:t>Now the blood shall be a sign for you on the houses where you </a:t>
            </a:r>
            <a:r>
              <a:rPr lang="en-US" sz="4000" i="1" dirty="0">
                <a:solidFill>
                  <a:schemeClr val="bg1"/>
                </a:solidFill>
              </a:rPr>
              <a:t>are.</a:t>
            </a:r>
            <a:r>
              <a:rPr lang="en-US" sz="4000" dirty="0">
                <a:solidFill>
                  <a:schemeClr val="bg1"/>
                </a:solidFill>
              </a:rPr>
              <a:t> And when I see the blood, I will pass over you; and the plague shall not be on you to destroy </a:t>
            </a:r>
            <a:r>
              <a:rPr lang="en-US" sz="4000" i="1" dirty="0">
                <a:solidFill>
                  <a:schemeClr val="bg1"/>
                </a:solidFill>
              </a:rPr>
              <a:t>you</a:t>
            </a:r>
            <a:r>
              <a:rPr lang="en-US" sz="4000" dirty="0">
                <a:solidFill>
                  <a:schemeClr val="bg1"/>
                </a:solidFill>
              </a:rPr>
              <a:t> when I strike the land of Egypt.”</a:t>
            </a:r>
            <a:endParaRPr lang="en-US" sz="4000" dirty="0">
              <a:solidFill>
                <a:schemeClr val="bg1"/>
              </a:solidFill>
            </a:endParaRPr>
          </a:p>
        </p:txBody>
      </p:sp>
      <p:sp>
        <p:nvSpPr>
          <p:cNvPr id="7" name="TextBox 6"/>
          <p:cNvSpPr txBox="1"/>
          <p:nvPr/>
        </p:nvSpPr>
        <p:spPr>
          <a:xfrm>
            <a:off x="2590800" y="685801"/>
            <a:ext cx="7086600" cy="830997"/>
          </a:xfrm>
          <a:prstGeom prst="rect">
            <a:avLst/>
          </a:prstGeom>
          <a:noFill/>
        </p:spPr>
        <p:txBody>
          <a:bodyPr wrap="square" rtlCol="0">
            <a:spAutoFit/>
          </a:bodyPr>
          <a:lstStyle/>
          <a:p>
            <a:pPr algn="ctr"/>
            <a:r>
              <a:rPr lang="en-US" sz="4800" dirty="0">
                <a:solidFill>
                  <a:schemeClr val="bg1"/>
                </a:solidFill>
              </a:rPr>
              <a:t>Exodus 12:13</a:t>
            </a: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1"/>
            <a:ext cx="8839200" cy="2554545"/>
          </a:xfrm>
          <a:prstGeom prst="rect">
            <a:avLst/>
          </a:prstGeom>
          <a:noFill/>
        </p:spPr>
        <p:txBody>
          <a:bodyPr wrap="square" rtlCol="0">
            <a:spAutoFit/>
          </a:bodyPr>
          <a:lstStyle/>
          <a:p>
            <a:r>
              <a:rPr lang="en-US" sz="4000" b="1" baseline="30000" dirty="0">
                <a:solidFill>
                  <a:schemeClr val="bg1"/>
                </a:solidFill>
              </a:rPr>
              <a:t>11  “</a:t>
            </a:r>
            <a:r>
              <a:rPr lang="en-US" sz="4000" dirty="0">
                <a:solidFill>
                  <a:schemeClr val="bg1"/>
                </a:solidFill>
              </a:rPr>
              <a:t>And they overcame him by the blood of the Lamb and by the word of their testimony, and they did not love their lives to the death.”</a:t>
            </a:r>
            <a:endParaRPr lang="en-US" sz="4000" dirty="0">
              <a:solidFill>
                <a:schemeClr val="bg1"/>
              </a:solidFill>
            </a:endParaRPr>
          </a:p>
        </p:txBody>
      </p:sp>
      <p:sp>
        <p:nvSpPr>
          <p:cNvPr id="7" name="TextBox 6"/>
          <p:cNvSpPr txBox="1"/>
          <p:nvPr/>
        </p:nvSpPr>
        <p:spPr>
          <a:xfrm>
            <a:off x="2590800" y="685801"/>
            <a:ext cx="7086600" cy="830997"/>
          </a:xfrm>
          <a:prstGeom prst="rect">
            <a:avLst/>
          </a:prstGeom>
          <a:noFill/>
        </p:spPr>
        <p:txBody>
          <a:bodyPr wrap="square" rtlCol="0">
            <a:spAutoFit/>
          </a:bodyPr>
          <a:lstStyle/>
          <a:p>
            <a:pPr algn="ctr"/>
            <a:r>
              <a:rPr lang="en-US" sz="4800" dirty="0">
                <a:solidFill>
                  <a:schemeClr val="bg1"/>
                </a:solidFill>
              </a:rPr>
              <a:t>Revelation 12:11</a:t>
            </a: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0"/>
            <a:ext cx="8839200" cy="1938992"/>
          </a:xfrm>
          <a:prstGeom prst="rect">
            <a:avLst/>
          </a:prstGeom>
          <a:noFill/>
        </p:spPr>
        <p:txBody>
          <a:bodyPr wrap="square" rtlCol="0">
            <a:spAutoFit/>
          </a:bodyPr>
          <a:lstStyle/>
          <a:p>
            <a:r>
              <a:rPr lang="en-US" sz="4000" b="1" baseline="30000" dirty="0">
                <a:solidFill>
                  <a:schemeClr val="bg1"/>
                </a:solidFill>
              </a:rPr>
              <a:t>7  “</a:t>
            </a:r>
            <a:r>
              <a:rPr lang="en-US" sz="4000" dirty="0">
                <a:solidFill>
                  <a:schemeClr val="bg1"/>
                </a:solidFill>
              </a:rPr>
              <a:t>In Him we have redemption through His blood, the forgiveness of sins, according to the riches of His grace”</a:t>
            </a:r>
            <a:endParaRPr lang="en-US" sz="4000" dirty="0">
              <a:solidFill>
                <a:schemeClr val="bg1"/>
              </a:solidFill>
            </a:endParaRPr>
          </a:p>
        </p:txBody>
      </p:sp>
      <p:sp>
        <p:nvSpPr>
          <p:cNvPr id="7" name="TextBox 6"/>
          <p:cNvSpPr txBox="1"/>
          <p:nvPr/>
        </p:nvSpPr>
        <p:spPr>
          <a:xfrm>
            <a:off x="2590800" y="685801"/>
            <a:ext cx="7086600" cy="830997"/>
          </a:xfrm>
          <a:prstGeom prst="rect">
            <a:avLst/>
          </a:prstGeom>
          <a:noFill/>
        </p:spPr>
        <p:txBody>
          <a:bodyPr wrap="square" rtlCol="0">
            <a:spAutoFit/>
          </a:bodyPr>
          <a:lstStyle/>
          <a:p>
            <a:pPr algn="ctr"/>
            <a:r>
              <a:rPr lang="en-US" sz="4800" dirty="0">
                <a:solidFill>
                  <a:schemeClr val="bg1"/>
                </a:solidFill>
              </a:rPr>
              <a:t>Ephesians 1:7</a:t>
            </a: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0"/>
            <a:ext cx="8686800" cy="1938992"/>
          </a:xfrm>
          <a:prstGeom prst="rect">
            <a:avLst/>
          </a:prstGeom>
          <a:noFill/>
        </p:spPr>
        <p:txBody>
          <a:bodyPr wrap="square" rtlCol="0">
            <a:spAutoFit/>
          </a:bodyPr>
          <a:lstStyle/>
          <a:p>
            <a:r>
              <a:rPr lang="en-US" sz="4000" b="1" baseline="30000" dirty="0">
                <a:solidFill>
                  <a:schemeClr val="bg1"/>
                </a:solidFill>
              </a:rPr>
              <a:t>9  “</a:t>
            </a:r>
            <a:r>
              <a:rPr lang="en-US" sz="4000" dirty="0">
                <a:solidFill>
                  <a:schemeClr val="bg1"/>
                </a:solidFill>
              </a:rPr>
              <a:t>If we confess our sins, He is faithful and just to forgive us </a:t>
            </a:r>
            <a:r>
              <a:rPr lang="en-US" sz="4000" i="1" dirty="0">
                <a:solidFill>
                  <a:schemeClr val="bg1"/>
                </a:solidFill>
              </a:rPr>
              <a:t>our</a:t>
            </a:r>
            <a:r>
              <a:rPr lang="en-US" sz="4000" dirty="0">
                <a:solidFill>
                  <a:schemeClr val="bg1"/>
                </a:solidFill>
              </a:rPr>
              <a:t> sins and to cleanse us from all unrighteousness.”</a:t>
            </a:r>
            <a:endParaRPr lang="en-US" sz="4000" dirty="0">
              <a:solidFill>
                <a:schemeClr val="bg1"/>
              </a:solidFill>
            </a:endParaRPr>
          </a:p>
        </p:txBody>
      </p:sp>
      <p:sp>
        <p:nvSpPr>
          <p:cNvPr id="7" name="TextBox 6"/>
          <p:cNvSpPr txBox="1"/>
          <p:nvPr/>
        </p:nvSpPr>
        <p:spPr>
          <a:xfrm>
            <a:off x="2590800" y="685801"/>
            <a:ext cx="7086600" cy="830997"/>
          </a:xfrm>
          <a:prstGeom prst="rect">
            <a:avLst/>
          </a:prstGeom>
          <a:noFill/>
        </p:spPr>
        <p:txBody>
          <a:bodyPr wrap="square" rtlCol="0">
            <a:spAutoFit/>
          </a:bodyPr>
          <a:lstStyle/>
          <a:p>
            <a:pPr algn="ctr"/>
            <a:r>
              <a:rPr lang="en-US" sz="4800" dirty="0">
                <a:solidFill>
                  <a:schemeClr val="bg1"/>
                </a:solidFill>
              </a:rPr>
              <a:t>1 John 1:9</a:t>
            </a: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1"/>
            <a:ext cx="8610600" cy="2554545"/>
          </a:xfrm>
          <a:prstGeom prst="rect">
            <a:avLst/>
          </a:prstGeom>
          <a:noFill/>
        </p:spPr>
        <p:txBody>
          <a:bodyPr wrap="square" rtlCol="0">
            <a:spAutoFit/>
          </a:bodyPr>
          <a:lstStyle/>
          <a:p>
            <a:r>
              <a:rPr lang="en-US" sz="4000" b="1" baseline="30000" dirty="0">
                <a:solidFill>
                  <a:schemeClr val="bg1"/>
                </a:solidFill>
              </a:rPr>
              <a:t>7  “</a:t>
            </a:r>
            <a:r>
              <a:rPr lang="en-US" sz="4000" dirty="0">
                <a:solidFill>
                  <a:schemeClr val="bg1"/>
                </a:solidFill>
              </a:rPr>
              <a:t>But if we walk in the light as He is in the light, we have fellowship with one another, and the blood of Jesus Christ His Son cleanses us from all sin.”</a:t>
            </a:r>
            <a:endParaRPr lang="en-US" sz="4000" dirty="0">
              <a:solidFill>
                <a:schemeClr val="bg1"/>
              </a:solidFill>
            </a:endParaRPr>
          </a:p>
        </p:txBody>
      </p:sp>
      <p:sp>
        <p:nvSpPr>
          <p:cNvPr id="7" name="TextBox 6"/>
          <p:cNvSpPr txBox="1"/>
          <p:nvPr/>
        </p:nvSpPr>
        <p:spPr>
          <a:xfrm>
            <a:off x="2590800" y="685800"/>
            <a:ext cx="7086600" cy="1569660"/>
          </a:xfrm>
          <a:prstGeom prst="rect">
            <a:avLst/>
          </a:prstGeom>
          <a:noFill/>
        </p:spPr>
        <p:txBody>
          <a:bodyPr wrap="square" rtlCol="0">
            <a:spAutoFit/>
          </a:bodyPr>
          <a:lstStyle/>
          <a:p>
            <a:pPr algn="ctr"/>
            <a:r>
              <a:rPr lang="en-US" sz="4800" dirty="0">
                <a:solidFill>
                  <a:schemeClr val="bg1"/>
                </a:solidFill>
              </a:rPr>
              <a:t>1 John 1:7</a:t>
            </a:r>
          </a:p>
          <a:p>
            <a:pPr algn="ct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0"/>
            <a:ext cx="8686800" cy="1938992"/>
          </a:xfrm>
          <a:prstGeom prst="rect">
            <a:avLst/>
          </a:prstGeom>
          <a:noFill/>
        </p:spPr>
        <p:txBody>
          <a:bodyPr wrap="square" rtlCol="0">
            <a:spAutoFit/>
          </a:bodyPr>
          <a:lstStyle/>
          <a:p>
            <a:r>
              <a:rPr lang="en-US" sz="4000" b="1" baseline="30000" dirty="0">
                <a:solidFill>
                  <a:schemeClr val="bg1"/>
                </a:solidFill>
              </a:rPr>
              <a:t>9  “</a:t>
            </a:r>
            <a:r>
              <a:rPr lang="en-US" sz="4000" dirty="0">
                <a:solidFill>
                  <a:schemeClr val="bg1"/>
                </a:solidFill>
              </a:rPr>
              <a:t>Much more then, having now been justified by His blood, we shall be saved from wrath through Him.”</a:t>
            </a:r>
            <a:endParaRPr lang="en-US" sz="4000" dirty="0">
              <a:solidFill>
                <a:schemeClr val="bg1"/>
              </a:solidFill>
            </a:endParaRPr>
          </a:p>
        </p:txBody>
      </p:sp>
      <p:sp>
        <p:nvSpPr>
          <p:cNvPr id="7" name="TextBox 6"/>
          <p:cNvSpPr txBox="1"/>
          <p:nvPr/>
        </p:nvSpPr>
        <p:spPr>
          <a:xfrm>
            <a:off x="2590800" y="685800"/>
            <a:ext cx="7086600" cy="1569660"/>
          </a:xfrm>
          <a:prstGeom prst="rect">
            <a:avLst/>
          </a:prstGeom>
          <a:noFill/>
        </p:spPr>
        <p:txBody>
          <a:bodyPr wrap="square" rtlCol="0">
            <a:spAutoFit/>
          </a:bodyPr>
          <a:lstStyle/>
          <a:p>
            <a:pPr algn="ctr"/>
            <a:r>
              <a:rPr lang="en-US" sz="4800" dirty="0">
                <a:solidFill>
                  <a:schemeClr val="bg1"/>
                </a:solidFill>
              </a:rPr>
              <a:t>Romans 5:9</a:t>
            </a:r>
          </a:p>
          <a:p>
            <a:pPr algn="ct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05000" y="1600201"/>
            <a:ext cx="8458200" cy="2800767"/>
          </a:xfrm>
          <a:prstGeom prst="rect">
            <a:avLst/>
          </a:prstGeom>
          <a:noFill/>
        </p:spPr>
        <p:txBody>
          <a:bodyPr wrap="square" rtlCol="0">
            <a:spAutoFit/>
          </a:bodyPr>
          <a:lstStyle/>
          <a:p>
            <a:r>
              <a:rPr lang="en-US" sz="4400" dirty="0">
                <a:solidFill>
                  <a:schemeClr val="bg1"/>
                </a:solidFill>
              </a:rPr>
              <a:t> 2- One main instrument that God uses to test us is </a:t>
            </a:r>
            <a:r>
              <a:rPr lang="en-US" sz="4400" u="sng" dirty="0">
                <a:solidFill>
                  <a:schemeClr val="bg1"/>
                </a:solidFill>
              </a:rPr>
              <a:t>Satan</a:t>
            </a:r>
            <a:r>
              <a:rPr lang="en-US" sz="4400" dirty="0">
                <a:solidFill>
                  <a:schemeClr val="bg1"/>
                </a:solidFill>
              </a:rPr>
              <a:t>.</a:t>
            </a:r>
          </a:p>
          <a:p>
            <a:endParaRPr lang="en-US" sz="4400" dirty="0">
              <a:solidFill>
                <a:schemeClr val="bg1"/>
              </a:solidFill>
            </a:endParaRPr>
          </a:p>
          <a:p>
            <a:r>
              <a:rPr lang="en-US" sz="4400" dirty="0">
                <a:solidFill>
                  <a:schemeClr val="bg1"/>
                </a:solidFill>
              </a:rPr>
              <a:t>                                  </a:t>
            </a:r>
            <a:endParaRPr lang="en-US" sz="4400" dirty="0">
              <a:solidFill>
                <a:schemeClr val="bg1"/>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0"/>
            <a:ext cx="8839200" cy="1938992"/>
          </a:xfrm>
          <a:prstGeom prst="rect">
            <a:avLst/>
          </a:prstGeom>
          <a:noFill/>
        </p:spPr>
        <p:txBody>
          <a:bodyPr wrap="square" rtlCol="0">
            <a:spAutoFit/>
          </a:bodyPr>
          <a:lstStyle/>
          <a:p>
            <a:r>
              <a:rPr lang="en-US" sz="4000" b="1" baseline="30000" dirty="0">
                <a:solidFill>
                  <a:schemeClr val="bg1"/>
                </a:solidFill>
              </a:rPr>
              <a:t>12  “</a:t>
            </a:r>
            <a:r>
              <a:rPr lang="en-US" sz="4000" dirty="0">
                <a:solidFill>
                  <a:schemeClr val="bg1"/>
                </a:solidFill>
              </a:rPr>
              <a:t>Therefore Jesus also, that He might sanctify the people with His own blood, suffered outside the gate.”</a:t>
            </a:r>
            <a:endParaRPr lang="en-US" sz="4000" dirty="0">
              <a:solidFill>
                <a:schemeClr val="bg1"/>
              </a:solidFill>
            </a:endParaRPr>
          </a:p>
        </p:txBody>
      </p:sp>
      <p:sp>
        <p:nvSpPr>
          <p:cNvPr id="7" name="TextBox 6"/>
          <p:cNvSpPr txBox="1"/>
          <p:nvPr/>
        </p:nvSpPr>
        <p:spPr>
          <a:xfrm>
            <a:off x="2590800" y="685800"/>
            <a:ext cx="7086600" cy="1569660"/>
          </a:xfrm>
          <a:prstGeom prst="rect">
            <a:avLst/>
          </a:prstGeom>
          <a:noFill/>
        </p:spPr>
        <p:txBody>
          <a:bodyPr wrap="square" rtlCol="0">
            <a:spAutoFit/>
          </a:bodyPr>
          <a:lstStyle/>
          <a:p>
            <a:pPr algn="ctr"/>
            <a:r>
              <a:rPr lang="en-US" sz="4800" dirty="0">
                <a:solidFill>
                  <a:schemeClr val="bg1"/>
                </a:solidFill>
              </a:rPr>
              <a:t>Hebrews 13:12</a:t>
            </a:r>
          </a:p>
          <a:p>
            <a:pPr algn="ct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0"/>
            <a:ext cx="8610600" cy="1938992"/>
          </a:xfrm>
          <a:prstGeom prst="rect">
            <a:avLst/>
          </a:prstGeom>
          <a:noFill/>
        </p:spPr>
        <p:txBody>
          <a:bodyPr wrap="square" rtlCol="0">
            <a:spAutoFit/>
          </a:bodyPr>
          <a:lstStyle/>
          <a:p>
            <a:r>
              <a:rPr lang="en-US" sz="4000" b="1" baseline="30000" dirty="0">
                <a:solidFill>
                  <a:schemeClr val="bg1"/>
                </a:solidFill>
              </a:rPr>
              <a:t>19  “</a:t>
            </a:r>
            <a:r>
              <a:rPr lang="en-US" sz="4000" dirty="0">
                <a:solidFill>
                  <a:schemeClr val="bg1"/>
                </a:solidFill>
              </a:rPr>
              <a:t>Therefore, brethren, having boldness to enter the Holiest by the blood of Jesus”</a:t>
            </a:r>
            <a:endParaRPr lang="en-US" sz="4000" dirty="0">
              <a:solidFill>
                <a:schemeClr val="bg1"/>
              </a:solidFill>
            </a:endParaRPr>
          </a:p>
        </p:txBody>
      </p:sp>
      <p:sp>
        <p:nvSpPr>
          <p:cNvPr id="7" name="TextBox 6"/>
          <p:cNvSpPr txBox="1"/>
          <p:nvPr/>
        </p:nvSpPr>
        <p:spPr>
          <a:xfrm>
            <a:off x="2590800" y="685800"/>
            <a:ext cx="7086600" cy="1569660"/>
          </a:xfrm>
          <a:prstGeom prst="rect">
            <a:avLst/>
          </a:prstGeom>
          <a:noFill/>
        </p:spPr>
        <p:txBody>
          <a:bodyPr wrap="square" rtlCol="0">
            <a:spAutoFit/>
          </a:bodyPr>
          <a:lstStyle/>
          <a:p>
            <a:pPr algn="ctr"/>
            <a:r>
              <a:rPr lang="en-US" sz="4800" dirty="0">
                <a:solidFill>
                  <a:schemeClr val="bg1"/>
                </a:solidFill>
              </a:rPr>
              <a:t>Hebrews 10:19</a:t>
            </a:r>
          </a:p>
          <a:p>
            <a:pPr algn="ct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1600201"/>
            <a:ext cx="8839200" cy="1323439"/>
          </a:xfrm>
          <a:prstGeom prst="rect">
            <a:avLst/>
          </a:prstGeom>
          <a:noFill/>
        </p:spPr>
        <p:txBody>
          <a:bodyPr wrap="square" rtlCol="0">
            <a:spAutoFit/>
          </a:bodyPr>
          <a:lstStyle/>
          <a:p>
            <a:r>
              <a:rPr lang="en-US" sz="4000" b="1" baseline="30000" dirty="0">
                <a:solidFill>
                  <a:schemeClr val="bg1"/>
                </a:solidFill>
              </a:rPr>
              <a:t>24  “</a:t>
            </a:r>
            <a:r>
              <a:rPr lang="en-US" sz="4000" dirty="0">
                <a:solidFill>
                  <a:schemeClr val="bg1"/>
                </a:solidFill>
              </a:rPr>
              <a:t>And let us consider one another in order to stir up love and good works”</a:t>
            </a:r>
            <a:endParaRPr lang="en-US" sz="4000" dirty="0">
              <a:solidFill>
                <a:schemeClr val="bg1"/>
              </a:solidFill>
            </a:endParaRPr>
          </a:p>
        </p:txBody>
      </p:sp>
      <p:sp>
        <p:nvSpPr>
          <p:cNvPr id="7" name="TextBox 6"/>
          <p:cNvSpPr txBox="1"/>
          <p:nvPr/>
        </p:nvSpPr>
        <p:spPr>
          <a:xfrm>
            <a:off x="2590800" y="685800"/>
            <a:ext cx="7086600" cy="1569660"/>
          </a:xfrm>
          <a:prstGeom prst="rect">
            <a:avLst/>
          </a:prstGeom>
          <a:noFill/>
        </p:spPr>
        <p:txBody>
          <a:bodyPr wrap="square" rtlCol="0">
            <a:spAutoFit/>
          </a:bodyPr>
          <a:lstStyle/>
          <a:p>
            <a:pPr algn="ctr"/>
            <a:r>
              <a:rPr lang="en-US" sz="4800" dirty="0">
                <a:solidFill>
                  <a:schemeClr val="bg1"/>
                </a:solidFill>
              </a:rPr>
              <a:t>Hebrews 10:24</a:t>
            </a:r>
          </a:p>
          <a:p>
            <a:pPr algn="ct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05000" y="1600200"/>
            <a:ext cx="8458200" cy="4832092"/>
          </a:xfrm>
          <a:prstGeom prst="rect">
            <a:avLst/>
          </a:prstGeom>
          <a:noFill/>
        </p:spPr>
        <p:txBody>
          <a:bodyPr wrap="square" rtlCol="0">
            <a:spAutoFit/>
          </a:bodyPr>
          <a:lstStyle/>
          <a:p>
            <a:r>
              <a:rPr lang="en-US" sz="4400" dirty="0">
                <a:solidFill>
                  <a:schemeClr val="bg1"/>
                </a:solidFill>
              </a:rPr>
              <a:t> 3- In Matthew 4:1-13 Jesus fasted </a:t>
            </a:r>
            <a:r>
              <a:rPr lang="en-US" sz="4400" u="sng" dirty="0">
                <a:solidFill>
                  <a:schemeClr val="bg1"/>
                </a:solidFill>
              </a:rPr>
              <a:t>40</a:t>
            </a:r>
            <a:r>
              <a:rPr lang="en-US" sz="4400" dirty="0">
                <a:solidFill>
                  <a:schemeClr val="bg1"/>
                </a:solidFill>
              </a:rPr>
              <a:t> days and nights and He was tempted, tested in </a:t>
            </a:r>
            <a:r>
              <a:rPr lang="en-US" sz="4400" u="sng" dirty="0">
                <a:solidFill>
                  <a:schemeClr val="bg1"/>
                </a:solidFill>
              </a:rPr>
              <a:t>3</a:t>
            </a:r>
            <a:r>
              <a:rPr lang="en-US" sz="4400" dirty="0">
                <a:solidFill>
                  <a:schemeClr val="bg1"/>
                </a:solidFill>
              </a:rPr>
              <a:t> ways: </a:t>
            </a:r>
            <a:r>
              <a:rPr lang="en-US" sz="4400" u="sng" dirty="0">
                <a:solidFill>
                  <a:schemeClr val="bg1"/>
                </a:solidFill>
              </a:rPr>
              <a:t>lust</a:t>
            </a:r>
            <a:r>
              <a:rPr lang="en-US" sz="4400" dirty="0">
                <a:solidFill>
                  <a:schemeClr val="bg1"/>
                </a:solidFill>
              </a:rPr>
              <a:t> of the flesh, </a:t>
            </a:r>
            <a:r>
              <a:rPr lang="en-US" sz="4400" u="sng" dirty="0">
                <a:solidFill>
                  <a:schemeClr val="bg1"/>
                </a:solidFill>
              </a:rPr>
              <a:t>lust</a:t>
            </a:r>
            <a:r>
              <a:rPr lang="en-US" sz="4400" dirty="0">
                <a:solidFill>
                  <a:schemeClr val="bg1"/>
                </a:solidFill>
              </a:rPr>
              <a:t> of the eyes and the </a:t>
            </a:r>
            <a:r>
              <a:rPr lang="en-US" sz="4400" u="sng" dirty="0">
                <a:solidFill>
                  <a:schemeClr val="bg1"/>
                </a:solidFill>
              </a:rPr>
              <a:t>pride</a:t>
            </a:r>
            <a:r>
              <a:rPr lang="en-US" sz="4400" dirty="0">
                <a:solidFill>
                  <a:schemeClr val="bg1"/>
                </a:solidFill>
              </a:rPr>
              <a:t> of life.</a:t>
            </a:r>
          </a:p>
          <a:p>
            <a:endParaRPr lang="en-US" sz="4400" dirty="0">
              <a:solidFill>
                <a:schemeClr val="bg1"/>
              </a:solidFill>
            </a:endParaRPr>
          </a:p>
          <a:p>
            <a:r>
              <a:rPr lang="en-US" sz="4400" dirty="0">
                <a:solidFill>
                  <a:schemeClr val="bg1"/>
                </a:solidFill>
              </a:rPr>
              <a:t>                                  </a:t>
            </a:r>
            <a:endParaRPr lang="en-US" sz="4400"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05000" y="1600201"/>
            <a:ext cx="8458200" cy="2800767"/>
          </a:xfrm>
          <a:prstGeom prst="rect">
            <a:avLst/>
          </a:prstGeom>
          <a:noFill/>
        </p:spPr>
        <p:txBody>
          <a:bodyPr wrap="square" rtlCol="0">
            <a:spAutoFit/>
          </a:bodyPr>
          <a:lstStyle/>
          <a:p>
            <a:r>
              <a:rPr lang="en-US" sz="4400" dirty="0">
                <a:solidFill>
                  <a:schemeClr val="bg1"/>
                </a:solidFill>
              </a:rPr>
              <a:t> 4- Satan’s main weapon is </a:t>
            </a:r>
            <a:r>
              <a:rPr lang="en-US" sz="4400" u="sng" dirty="0">
                <a:solidFill>
                  <a:schemeClr val="bg1"/>
                </a:solidFill>
              </a:rPr>
              <a:t>guilt</a:t>
            </a:r>
            <a:r>
              <a:rPr lang="en-US" sz="4400" dirty="0">
                <a:solidFill>
                  <a:schemeClr val="bg1"/>
                </a:solidFill>
              </a:rPr>
              <a:t>.</a:t>
            </a:r>
          </a:p>
          <a:p>
            <a:endParaRPr lang="en-US" sz="4400" dirty="0">
              <a:solidFill>
                <a:schemeClr val="bg1"/>
              </a:solidFill>
            </a:endParaRPr>
          </a:p>
          <a:p>
            <a:endParaRPr lang="en-US" sz="4400" dirty="0">
              <a:solidFill>
                <a:schemeClr val="bg1"/>
              </a:solidFill>
            </a:endParaRPr>
          </a:p>
          <a:p>
            <a:r>
              <a:rPr lang="en-US" sz="4400" dirty="0">
                <a:solidFill>
                  <a:schemeClr val="bg1"/>
                </a:solidFill>
              </a:rPr>
              <a:t>                                  </a:t>
            </a:r>
            <a:endParaRPr lang="en-US" sz="44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05000" y="1600200"/>
            <a:ext cx="8458200" cy="4154984"/>
          </a:xfrm>
          <a:prstGeom prst="rect">
            <a:avLst/>
          </a:prstGeom>
          <a:noFill/>
        </p:spPr>
        <p:txBody>
          <a:bodyPr wrap="square" rtlCol="0">
            <a:spAutoFit/>
          </a:bodyPr>
          <a:lstStyle/>
          <a:p>
            <a:r>
              <a:rPr lang="en-US" sz="4400" dirty="0">
                <a:solidFill>
                  <a:schemeClr val="bg1"/>
                </a:solidFill>
              </a:rPr>
              <a:t>5- The two weapons provided for us in Revelation 12:11 are the </a:t>
            </a:r>
            <a:r>
              <a:rPr lang="en-US" sz="4400" u="sng" dirty="0">
                <a:solidFill>
                  <a:schemeClr val="bg1"/>
                </a:solidFill>
              </a:rPr>
              <a:t>Blood</a:t>
            </a:r>
            <a:r>
              <a:rPr lang="en-US" sz="4400" dirty="0">
                <a:solidFill>
                  <a:schemeClr val="bg1"/>
                </a:solidFill>
              </a:rPr>
              <a:t> of the Lamb (Jesus) and the </a:t>
            </a:r>
            <a:r>
              <a:rPr lang="en-US" sz="4400" u="sng" dirty="0">
                <a:solidFill>
                  <a:schemeClr val="bg1"/>
                </a:solidFill>
              </a:rPr>
              <a:t>Word</a:t>
            </a:r>
            <a:r>
              <a:rPr lang="en-US" sz="4400" dirty="0">
                <a:solidFill>
                  <a:schemeClr val="bg1"/>
                </a:solidFill>
              </a:rPr>
              <a:t> of our testimony!</a:t>
            </a:r>
          </a:p>
          <a:p>
            <a:endParaRPr lang="en-US" sz="4400" dirty="0">
              <a:solidFill>
                <a:schemeClr val="bg1"/>
              </a:solidFill>
            </a:endParaRPr>
          </a:p>
          <a:p>
            <a:r>
              <a:rPr lang="en-US" sz="4400" dirty="0">
                <a:solidFill>
                  <a:schemeClr val="bg1"/>
                </a:solidFill>
              </a:rPr>
              <a:t>                                  </a:t>
            </a:r>
            <a:endParaRPr lang="en-US" sz="4400"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05000" y="1600201"/>
            <a:ext cx="8458200" cy="3477875"/>
          </a:xfrm>
          <a:prstGeom prst="rect">
            <a:avLst/>
          </a:prstGeom>
          <a:noFill/>
        </p:spPr>
        <p:txBody>
          <a:bodyPr wrap="square" rtlCol="0">
            <a:spAutoFit/>
          </a:bodyPr>
          <a:lstStyle/>
          <a:p>
            <a:r>
              <a:rPr lang="en-US" sz="4400" dirty="0">
                <a:solidFill>
                  <a:schemeClr val="bg1"/>
                </a:solidFill>
              </a:rPr>
              <a:t>6- It’s our </a:t>
            </a:r>
            <a:r>
              <a:rPr lang="en-US" sz="4400" u="sng" dirty="0">
                <a:solidFill>
                  <a:schemeClr val="bg1"/>
                </a:solidFill>
              </a:rPr>
              <a:t>testimony</a:t>
            </a:r>
            <a:r>
              <a:rPr lang="en-US" sz="4400" dirty="0">
                <a:solidFill>
                  <a:schemeClr val="bg1"/>
                </a:solidFill>
              </a:rPr>
              <a:t> that does for us what the hyssop did for the Israelites. (cleanses/purifies).</a:t>
            </a:r>
          </a:p>
          <a:p>
            <a:endParaRPr lang="en-US" sz="4400" dirty="0">
              <a:solidFill>
                <a:schemeClr val="bg1"/>
              </a:solidFill>
            </a:endParaRPr>
          </a:p>
          <a:p>
            <a:r>
              <a:rPr lang="en-US" sz="4400" dirty="0">
                <a:solidFill>
                  <a:schemeClr val="bg1"/>
                </a:solidFill>
              </a:rPr>
              <a:t>                                  </a:t>
            </a:r>
            <a:endParaRPr lang="en-US" sz="44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05000" y="1600200"/>
            <a:ext cx="8458200" cy="4154984"/>
          </a:xfrm>
          <a:prstGeom prst="rect">
            <a:avLst/>
          </a:prstGeom>
          <a:noFill/>
        </p:spPr>
        <p:txBody>
          <a:bodyPr wrap="square" rtlCol="0">
            <a:spAutoFit/>
          </a:bodyPr>
          <a:lstStyle/>
          <a:p>
            <a:r>
              <a:rPr lang="en-US" sz="4400" dirty="0">
                <a:solidFill>
                  <a:schemeClr val="bg1"/>
                </a:solidFill>
              </a:rPr>
              <a:t>7- It is our continual personal bold </a:t>
            </a:r>
            <a:r>
              <a:rPr lang="en-US" sz="4400" u="sng" dirty="0">
                <a:solidFill>
                  <a:schemeClr val="bg1"/>
                </a:solidFill>
              </a:rPr>
              <a:t>testimony</a:t>
            </a:r>
            <a:r>
              <a:rPr lang="en-US" sz="4400" dirty="0">
                <a:solidFill>
                  <a:schemeClr val="bg1"/>
                </a:solidFill>
              </a:rPr>
              <a:t> that becomes the hyssop that applies the </a:t>
            </a:r>
            <a:r>
              <a:rPr lang="en-US" sz="4400" u="sng" dirty="0">
                <a:solidFill>
                  <a:schemeClr val="bg1"/>
                </a:solidFill>
              </a:rPr>
              <a:t>blood of Jesus</a:t>
            </a:r>
            <a:r>
              <a:rPr lang="en-US" sz="4400" dirty="0">
                <a:solidFill>
                  <a:schemeClr val="bg1"/>
                </a:solidFill>
              </a:rPr>
              <a:t> to our lives.</a:t>
            </a:r>
          </a:p>
          <a:p>
            <a:endParaRPr lang="en-US" sz="4400" dirty="0">
              <a:solidFill>
                <a:schemeClr val="bg1"/>
              </a:solidFill>
            </a:endParaRPr>
          </a:p>
          <a:p>
            <a:r>
              <a:rPr lang="en-US" sz="4400" dirty="0">
                <a:solidFill>
                  <a:schemeClr val="bg1"/>
                </a:solidFill>
              </a:rPr>
              <a:t>                                  </a:t>
            </a:r>
            <a:endParaRPr lang="en-US" sz="4400"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850</TotalTime>
  <Words>375</Words>
  <Application>Microsoft Office PowerPoint</Application>
  <PresentationFormat>Widescreen</PresentationFormat>
  <Paragraphs>104</Paragraphs>
  <Slides>43</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43</vt:i4>
      </vt:variant>
    </vt:vector>
  </HeadingPairs>
  <TitlesOfParts>
    <vt:vector size="50" baseType="lpstr">
      <vt:lpstr>Arial Unicode MS</vt:lpstr>
      <vt:lpstr>MS PGothic</vt:lpstr>
      <vt:lpstr>Arial</vt:lpstr>
      <vt:lpstr>Calibri</vt:lpstr>
      <vt:lpstr>1_Office Theme</vt:lpstr>
      <vt:lpstr>2_Office Theme</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Gail</dc:creator>
  <cp:lastModifiedBy>Microsoft account</cp:lastModifiedBy>
  <cp:revision>97</cp:revision>
  <dcterms:created xsi:type="dcterms:W3CDTF">2015-11-11T20:49:58Z</dcterms:created>
  <dcterms:modified xsi:type="dcterms:W3CDTF">2015-12-12T18:52:31Z</dcterms:modified>
</cp:coreProperties>
</file>