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46"/>
  </p:notesMasterIdLst>
  <p:sldIdLst>
    <p:sldId id="356" r:id="rId4"/>
    <p:sldId id="357" r:id="rId5"/>
    <p:sldId id="390" r:id="rId6"/>
    <p:sldId id="305" r:id="rId7"/>
    <p:sldId id="399" r:id="rId8"/>
    <p:sldId id="358" r:id="rId9"/>
    <p:sldId id="359" r:id="rId10"/>
    <p:sldId id="360" r:id="rId11"/>
    <p:sldId id="361" r:id="rId12"/>
    <p:sldId id="362" r:id="rId13"/>
    <p:sldId id="364" r:id="rId14"/>
    <p:sldId id="365" r:id="rId15"/>
    <p:sldId id="367" r:id="rId16"/>
    <p:sldId id="366" r:id="rId17"/>
    <p:sldId id="391" r:id="rId18"/>
    <p:sldId id="400" r:id="rId19"/>
    <p:sldId id="401" r:id="rId20"/>
    <p:sldId id="402" r:id="rId21"/>
    <p:sldId id="403" r:id="rId22"/>
    <p:sldId id="392" r:id="rId23"/>
    <p:sldId id="368" r:id="rId24"/>
    <p:sldId id="393" r:id="rId25"/>
    <p:sldId id="404" r:id="rId26"/>
    <p:sldId id="408" r:id="rId27"/>
    <p:sldId id="409" r:id="rId28"/>
    <p:sldId id="407" r:id="rId29"/>
    <p:sldId id="369" r:id="rId30"/>
    <p:sldId id="394" r:id="rId31"/>
    <p:sldId id="395" r:id="rId32"/>
    <p:sldId id="396" r:id="rId33"/>
    <p:sldId id="397" r:id="rId34"/>
    <p:sldId id="386" r:id="rId35"/>
    <p:sldId id="370" r:id="rId36"/>
    <p:sldId id="371" r:id="rId37"/>
    <p:sldId id="372" r:id="rId38"/>
    <p:sldId id="373" r:id="rId39"/>
    <p:sldId id="374" r:id="rId40"/>
    <p:sldId id="376" r:id="rId41"/>
    <p:sldId id="398" r:id="rId42"/>
    <p:sldId id="405" r:id="rId43"/>
    <p:sldId id="406" r:id="rId44"/>
    <p:sldId id="38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5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77" d="100"/>
          <a:sy n="77" d="100"/>
        </p:scale>
        <p:origin x="-942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9E96B-92DC-4A2D-B9DB-D65362CB17A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02FE6-F012-4C3C-BB0F-E17D757CC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5D6B-EB72-4978-A355-E0F2F7D812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5D6B-EB72-4978-A355-E0F2F7D812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004C-6DEF-4317-87CB-D25A0DF08E2A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6399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5B7ED14-9D6E-4CE1-9722-80B8636CE0A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5B7ED14-9D6E-4CE1-9722-80B8636CE0A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791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Sunday, December 6, 2015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5715000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Rich Rock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600200"/>
            <a:ext cx="7475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“Riders on the Storm"</a:t>
            </a:r>
            <a:endParaRPr lang="en-US" sz="5400" dirty="0" smtClean="0">
              <a:solidFill>
                <a:schemeClr val="bg1"/>
              </a:solidFill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Mark 4:35-41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600200"/>
            <a:ext cx="7315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7- Jesus said 'All authority has been given to Me in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 </a:t>
            </a:r>
            <a:r>
              <a:rPr lang="en-US" sz="4400" u="sng" dirty="0" smtClean="0">
                <a:solidFill>
                  <a:schemeClr val="bg1"/>
                </a:solidFill>
              </a:rPr>
              <a:t>heaven</a:t>
            </a:r>
            <a:r>
              <a:rPr lang="en-US" sz="4400" dirty="0" smtClean="0">
                <a:solidFill>
                  <a:schemeClr val="bg1"/>
                </a:solidFill>
              </a:rPr>
              <a:t> and on </a:t>
            </a:r>
            <a:r>
              <a:rPr lang="en-US" sz="4400" u="sng" dirty="0" smtClean="0">
                <a:solidFill>
                  <a:schemeClr val="bg1"/>
                </a:solidFill>
              </a:rPr>
              <a:t>earth</a:t>
            </a:r>
            <a:r>
              <a:rPr lang="en-US" sz="4400" dirty="0" smtClean="0">
                <a:solidFill>
                  <a:schemeClr val="bg1"/>
                </a:solidFill>
              </a:rPr>
              <a:t>'  Matthew 28:18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1600200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8- We practice it through </a:t>
            </a:r>
            <a:r>
              <a:rPr lang="en-US" sz="4400" u="sng" dirty="0" smtClean="0">
                <a:solidFill>
                  <a:schemeClr val="bg1"/>
                </a:solidFill>
              </a:rPr>
              <a:t>prayer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Psalm 109:4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1600200"/>
            <a:ext cx="792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9- We practice it through </a:t>
            </a:r>
            <a:r>
              <a:rPr lang="en-US" sz="4400" u="sng" dirty="0" smtClean="0">
                <a:solidFill>
                  <a:schemeClr val="bg1"/>
                </a:solidFill>
              </a:rPr>
              <a:t>worship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Psalm 105:4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1600200"/>
            <a:ext cx="815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10- We practice it through </a:t>
            </a:r>
            <a:r>
              <a:rPr lang="en-US" sz="4400" u="sng" dirty="0" smtClean="0">
                <a:solidFill>
                  <a:schemeClr val="bg1"/>
                </a:solidFill>
              </a:rPr>
              <a:t>praise</a:t>
            </a:r>
            <a:r>
              <a:rPr lang="en-US" sz="4400" dirty="0" smtClean="0">
                <a:solidFill>
                  <a:schemeClr val="bg1"/>
                </a:solidFill>
              </a:rPr>
              <a:t>  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Psalm 22:3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16002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11- We practice it through </a:t>
            </a:r>
            <a:r>
              <a:rPr lang="en-US" sz="4400" u="sng" dirty="0" smtClean="0">
                <a:solidFill>
                  <a:schemeClr val="bg1"/>
                </a:solidFill>
              </a:rPr>
              <a:t>trusting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u="sng" dirty="0" smtClean="0">
                <a:solidFill>
                  <a:schemeClr val="bg1"/>
                </a:solidFill>
              </a:rPr>
              <a:t>God</a:t>
            </a:r>
            <a:r>
              <a:rPr lang="en-US" sz="4400" dirty="0" smtClean="0">
                <a:solidFill>
                  <a:schemeClr val="bg1"/>
                </a:solidFill>
              </a:rPr>
              <a:t> with our circumstances  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Psalm 23:4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600200"/>
            <a:ext cx="731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12- We practice it through </a:t>
            </a:r>
            <a:r>
              <a:rPr lang="en-US" sz="4400" u="sng" dirty="0" smtClean="0">
                <a:solidFill>
                  <a:schemeClr val="bg1"/>
                </a:solidFill>
              </a:rPr>
              <a:t>meditation</a:t>
            </a:r>
            <a:r>
              <a:rPr lang="en-US" sz="4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Psalm 119:65, Psalm 1:2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600200"/>
            <a:ext cx="731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13- We practice it through </a:t>
            </a:r>
          </a:p>
          <a:p>
            <a:r>
              <a:rPr lang="en-US" sz="4400" u="sng" dirty="0" smtClean="0">
                <a:solidFill>
                  <a:schemeClr val="bg1"/>
                </a:solidFill>
              </a:rPr>
              <a:t>surrender</a:t>
            </a:r>
            <a:r>
              <a:rPr lang="en-US" sz="4400" dirty="0" smtClean="0">
                <a:solidFill>
                  <a:schemeClr val="bg1"/>
                </a:solidFill>
              </a:rPr>
              <a:t> to God's will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John 15:10-11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1600200"/>
            <a:ext cx="7620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14- All of these just named fall under the category of becoming </a:t>
            </a:r>
            <a:r>
              <a:rPr lang="en-US" sz="4400" u="sng" dirty="0" smtClean="0">
                <a:solidFill>
                  <a:schemeClr val="bg1"/>
                </a:solidFill>
              </a:rPr>
              <a:t>intimate</a:t>
            </a:r>
            <a:r>
              <a:rPr lang="en-US" sz="4400" dirty="0" smtClean="0">
                <a:solidFill>
                  <a:schemeClr val="bg1"/>
                </a:solidFill>
              </a:rPr>
              <a:t> with the Lord 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Psalm 91:1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600200"/>
            <a:ext cx="7315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15- Jesus is in your </a:t>
            </a:r>
            <a:r>
              <a:rPr lang="en-US" sz="4400" u="sng" dirty="0" smtClean="0">
                <a:solidFill>
                  <a:schemeClr val="bg1"/>
                </a:solidFill>
              </a:rPr>
              <a:t>boat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through the good times and the bad times; He will not let you </a:t>
            </a:r>
            <a:r>
              <a:rPr lang="en-US" sz="4400" u="sng" dirty="0" smtClean="0">
                <a:solidFill>
                  <a:schemeClr val="bg1"/>
                </a:solidFill>
              </a:rPr>
              <a:t>sink</a:t>
            </a:r>
            <a:r>
              <a:rPr lang="en-US" sz="4400" dirty="0" smtClean="0">
                <a:solidFill>
                  <a:schemeClr val="bg1"/>
                </a:solidFill>
              </a:rPr>
              <a:t>! 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Psalm 94:17-18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600200"/>
            <a:ext cx="7315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16- You are the captain of your ship (boat) and the master of your own destiny; </a:t>
            </a:r>
          </a:p>
          <a:p>
            <a:r>
              <a:rPr lang="en-US" sz="4400" smtClean="0">
                <a:solidFill>
                  <a:schemeClr val="bg1"/>
                </a:solidFill>
              </a:rPr>
              <a:t>FALSE</a:t>
            </a:r>
            <a:r>
              <a:rPr lang="en-US" sz="4400" dirty="0" smtClean="0">
                <a:solidFill>
                  <a:schemeClr val="bg1"/>
                </a:solidFill>
              </a:rPr>
              <a:t>! 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2057400"/>
            <a:ext cx="81628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Scriptures</a:t>
            </a: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4478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Mark 4:35-36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2860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 smtClean="0">
                <a:solidFill>
                  <a:schemeClr val="bg1"/>
                </a:solidFill>
              </a:rPr>
              <a:t>35 </a:t>
            </a:r>
            <a:r>
              <a:rPr lang="en-US" sz="4000" dirty="0" smtClean="0">
                <a:solidFill>
                  <a:schemeClr val="bg1"/>
                </a:solidFill>
              </a:rPr>
              <a:t>On the same day, when evening had come, He said to them, “Let us cross over to the other side.” 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36 </a:t>
            </a:r>
            <a:r>
              <a:rPr lang="en-US" sz="4000" dirty="0" smtClean="0">
                <a:solidFill>
                  <a:schemeClr val="bg1"/>
                </a:solidFill>
              </a:rPr>
              <a:t>Now when they had left the multitude, they took Him along in the boat as He was. And other little boats were also </a:t>
            </a:r>
            <a:r>
              <a:rPr lang="en-US" sz="4000" dirty="0" smtClean="0">
                <a:solidFill>
                  <a:schemeClr val="bg1"/>
                </a:solidFill>
              </a:rPr>
              <a:t>with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4478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Mark 4:37-38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2860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 smtClean="0">
                <a:solidFill>
                  <a:schemeClr val="bg1"/>
                </a:solidFill>
              </a:rPr>
              <a:t>37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 </a:t>
            </a:r>
            <a:r>
              <a:rPr lang="en-US" sz="4000" dirty="0" smtClean="0">
                <a:solidFill>
                  <a:schemeClr val="bg1"/>
                </a:solidFill>
              </a:rPr>
              <a:t>And a great windstorm arose, and the waves beat into the boat, so that it was already filling. 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38 </a:t>
            </a:r>
            <a:r>
              <a:rPr lang="en-US" sz="4000" dirty="0" smtClean="0">
                <a:solidFill>
                  <a:schemeClr val="bg1"/>
                </a:solidFill>
              </a:rPr>
              <a:t>But He was in the stern, asleep on a pillow. And they awoke Him and said to Him, “Teacher, do You not care that we are perishing</a:t>
            </a:r>
            <a:r>
              <a:rPr lang="en-US" sz="4000" dirty="0" smtClean="0">
                <a:solidFill>
                  <a:schemeClr val="bg1"/>
                </a:solidFill>
              </a:rPr>
              <a:t>?”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19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Mark 4:39-41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839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>
                <a:solidFill>
                  <a:schemeClr val="bg1"/>
                </a:solidFill>
              </a:rPr>
              <a:t>39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 </a:t>
            </a:r>
            <a:r>
              <a:rPr lang="en-US" sz="3600" dirty="0" smtClean="0">
                <a:solidFill>
                  <a:schemeClr val="bg1"/>
                </a:solidFill>
              </a:rPr>
              <a:t>Then He arose and rebuked the wind, and said to the sea, “Peace, be still!”And the wind ceased and there was a great calm. 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40 </a:t>
            </a:r>
            <a:r>
              <a:rPr lang="en-US" sz="3600" dirty="0" smtClean="0">
                <a:solidFill>
                  <a:schemeClr val="bg1"/>
                </a:solidFill>
              </a:rPr>
              <a:t>But He said to them</a:t>
            </a:r>
            <a:r>
              <a:rPr lang="en-US" sz="3600" dirty="0" smtClean="0">
                <a:solidFill>
                  <a:schemeClr val="bg1"/>
                </a:solidFill>
              </a:rPr>
              <a:t>, “</a:t>
            </a:r>
            <a:r>
              <a:rPr lang="en-US" sz="3600" dirty="0" smtClean="0">
                <a:solidFill>
                  <a:schemeClr val="bg1"/>
                </a:solidFill>
              </a:rPr>
              <a:t>Why are you so fearful? How </a:t>
            </a:r>
            <a:r>
              <a:rPr lang="en-US" sz="3600" i="1" dirty="0" smtClean="0">
                <a:solidFill>
                  <a:schemeClr val="bg1"/>
                </a:solidFill>
              </a:rPr>
              <a:t>is it</a:t>
            </a:r>
            <a:r>
              <a:rPr lang="en-US" sz="3600" dirty="0" smtClean="0">
                <a:solidFill>
                  <a:schemeClr val="bg1"/>
                </a:solidFill>
              </a:rPr>
              <a:t> that you have no faith</a:t>
            </a:r>
            <a:r>
              <a:rPr lang="en-US" sz="3600" dirty="0" smtClean="0">
                <a:solidFill>
                  <a:schemeClr val="bg1"/>
                </a:solidFill>
              </a:rPr>
              <a:t>?”</a:t>
            </a:r>
            <a:r>
              <a:rPr lang="en-US" sz="3600" baseline="30000" dirty="0" smtClean="0">
                <a:solidFill>
                  <a:schemeClr val="bg1"/>
                </a:solidFill>
              </a:rPr>
              <a:t> 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41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 </a:t>
            </a:r>
            <a:r>
              <a:rPr lang="en-US" sz="3600" dirty="0" smtClean="0">
                <a:solidFill>
                  <a:schemeClr val="bg1"/>
                </a:solidFill>
              </a:rPr>
              <a:t>And they feared exceedingly, and said to one another, “Who can this be, that even the wind and the sea obey Him!”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 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4478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Psalm 107:28-30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286000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 smtClean="0">
                <a:solidFill>
                  <a:schemeClr val="bg1"/>
                </a:solidFill>
              </a:rPr>
              <a:t>28   “</a:t>
            </a:r>
            <a:r>
              <a:rPr lang="en-US" sz="4000" dirty="0" smtClean="0">
                <a:solidFill>
                  <a:schemeClr val="bg1"/>
                </a:solidFill>
              </a:rPr>
              <a:t>Then they cry out to the </a:t>
            </a:r>
            <a:r>
              <a:rPr lang="en-US" sz="4000" cap="small" dirty="0" smtClean="0">
                <a:solidFill>
                  <a:schemeClr val="bg1"/>
                </a:solidFill>
              </a:rPr>
              <a:t>Lord</a:t>
            </a:r>
            <a:r>
              <a:rPr lang="en-US" sz="4000" dirty="0" smtClean="0">
                <a:solidFill>
                  <a:schemeClr val="bg1"/>
                </a:solidFill>
              </a:rPr>
              <a:t> in their trouble, and He brings them out of their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distresses. 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29 </a:t>
            </a:r>
            <a:r>
              <a:rPr lang="en-US" sz="4000" dirty="0" smtClean="0">
                <a:solidFill>
                  <a:schemeClr val="bg1"/>
                </a:solidFill>
              </a:rPr>
              <a:t>He calms the storm, so that its waves are still. 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30 </a:t>
            </a:r>
            <a:r>
              <a:rPr lang="en-US" sz="4000" dirty="0" smtClean="0">
                <a:solidFill>
                  <a:schemeClr val="bg1"/>
                </a:solidFill>
              </a:rPr>
              <a:t>Then they are glad because they are quiet; So He guides them to their desired haven”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 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371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Psalm 107:31-32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1336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 smtClean="0">
                <a:solidFill>
                  <a:schemeClr val="bg1"/>
                </a:solidFill>
              </a:rPr>
              <a:t>31 </a:t>
            </a:r>
            <a:r>
              <a:rPr lang="en-US" sz="4000" dirty="0" smtClean="0">
                <a:solidFill>
                  <a:schemeClr val="bg1"/>
                </a:solidFill>
              </a:rPr>
              <a:t>Oh, that </a:t>
            </a:r>
            <a:r>
              <a:rPr lang="en-US" sz="4000" i="1" dirty="0" smtClean="0">
                <a:solidFill>
                  <a:schemeClr val="bg1"/>
                </a:solidFill>
              </a:rPr>
              <a:t>men</a:t>
            </a:r>
            <a:r>
              <a:rPr lang="en-US" sz="4000" dirty="0" smtClean="0">
                <a:solidFill>
                  <a:schemeClr val="bg1"/>
                </a:solidFill>
              </a:rPr>
              <a:t> would give thanks to the </a:t>
            </a:r>
            <a:r>
              <a:rPr lang="en-US" sz="4000" cap="small" dirty="0" smtClean="0">
                <a:solidFill>
                  <a:schemeClr val="bg1"/>
                </a:solidFill>
              </a:rPr>
              <a:t>Lord</a:t>
            </a:r>
            <a:r>
              <a:rPr lang="en-US" sz="4000" dirty="0" smtClean="0">
                <a:solidFill>
                  <a:schemeClr val="bg1"/>
                </a:solidFill>
              </a:rPr>
              <a:t> </a:t>
            </a:r>
            <a:r>
              <a:rPr lang="en-US" sz="4000" i="1" dirty="0" smtClean="0">
                <a:solidFill>
                  <a:schemeClr val="bg1"/>
                </a:solidFill>
              </a:rPr>
              <a:t>for</a:t>
            </a:r>
            <a:r>
              <a:rPr lang="en-US" sz="4000" dirty="0" smtClean="0">
                <a:solidFill>
                  <a:schemeClr val="bg1"/>
                </a:solidFill>
              </a:rPr>
              <a:t> His goodness, and for His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wonderful works to the children of men!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b="1" baseline="30000" dirty="0" smtClean="0">
                <a:solidFill>
                  <a:schemeClr val="bg1"/>
                </a:solidFill>
              </a:rPr>
              <a:t>32 </a:t>
            </a:r>
            <a:r>
              <a:rPr lang="en-US" sz="4000" dirty="0" smtClean="0">
                <a:solidFill>
                  <a:schemeClr val="bg1"/>
                </a:solidFill>
              </a:rPr>
              <a:t>Let them exalt Him also in the assembly of the people, and praise His in the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company of the elders. 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4478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Genesis 1:1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2860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  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4400" b="1" dirty="0" smtClean="0">
                <a:solidFill>
                  <a:schemeClr val="bg1"/>
                </a:solidFill>
              </a:rPr>
              <a:t> “</a:t>
            </a:r>
            <a:r>
              <a:rPr lang="en-US" sz="4400" dirty="0" smtClean="0">
                <a:solidFill>
                  <a:schemeClr val="bg1"/>
                </a:solidFill>
              </a:rPr>
              <a:t>In the beginning God created the heavens and the earth”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371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Genesis 1:2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1336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 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2  “</a:t>
            </a:r>
            <a:r>
              <a:rPr lang="en-US" sz="4400" dirty="0" smtClean="0">
                <a:solidFill>
                  <a:schemeClr val="bg1"/>
                </a:solidFill>
              </a:rPr>
              <a:t>The earth was without form, and void; and darkness </a:t>
            </a:r>
            <a:r>
              <a:rPr lang="en-US" sz="4400" i="1" dirty="0" smtClean="0">
                <a:solidFill>
                  <a:schemeClr val="bg1"/>
                </a:solidFill>
              </a:rPr>
              <a:t>was</a:t>
            </a:r>
            <a:r>
              <a:rPr lang="en-US" sz="4400" baseline="30000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on the face of the deep. And the Spirit of God was hovering over the face of the waters”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22860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1371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John 1:1-3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05740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 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 1  “</a:t>
            </a:r>
            <a:r>
              <a:rPr lang="en-US" sz="4400" dirty="0" smtClean="0">
                <a:solidFill>
                  <a:schemeClr val="bg1"/>
                </a:solidFill>
              </a:rPr>
              <a:t>In the beginning was the Word, and the Word was with God, and the Word was God. 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2 </a:t>
            </a:r>
            <a:r>
              <a:rPr lang="en-US" sz="4400" dirty="0" smtClean="0">
                <a:solidFill>
                  <a:schemeClr val="bg1"/>
                </a:solidFill>
              </a:rPr>
              <a:t>He was in the beginning with God. 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3 </a:t>
            </a:r>
            <a:r>
              <a:rPr lang="en-US" sz="4400" dirty="0" smtClean="0">
                <a:solidFill>
                  <a:schemeClr val="bg1"/>
                </a:solidFill>
              </a:rPr>
              <a:t>All things were made through Him, and without Him nothing was made that was made”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371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Psalm 89:9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286000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9</a:t>
            </a:r>
            <a:r>
              <a:rPr lang="en-US" sz="4400" b="1" dirty="0" smtClean="0">
                <a:solidFill>
                  <a:schemeClr val="bg1"/>
                </a:solidFill>
              </a:rPr>
              <a:t> “</a:t>
            </a:r>
            <a:r>
              <a:rPr lang="en-US" sz="4400" dirty="0" smtClean="0">
                <a:solidFill>
                  <a:schemeClr val="bg1"/>
                </a:solidFill>
              </a:rPr>
              <a:t>You rule the raging of the sea;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When its waves rise, You still them”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Matthew 28:18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286000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18  “</a:t>
            </a:r>
            <a:r>
              <a:rPr lang="en-US" sz="4400" dirty="0" smtClean="0">
                <a:solidFill>
                  <a:schemeClr val="bg1"/>
                </a:solidFill>
              </a:rPr>
              <a:t>And Jesus came and spoke to them, saying, “All authority has been given to Me in heaven and on earth”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Psalm 109:4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286000"/>
            <a:ext cx="777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8  “</a:t>
            </a:r>
            <a:r>
              <a:rPr lang="en-US" sz="4400" dirty="0" smtClean="0">
                <a:solidFill>
                  <a:schemeClr val="bg1"/>
                </a:solidFill>
              </a:rPr>
              <a:t>In return for my love they are my accusers,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But I </a:t>
            </a:r>
            <a:r>
              <a:rPr lang="en-US" sz="4400" i="1" dirty="0" smtClean="0">
                <a:solidFill>
                  <a:schemeClr val="bg1"/>
                </a:solidFill>
              </a:rPr>
              <a:t>give myself to</a:t>
            </a:r>
            <a:r>
              <a:rPr lang="en-US" sz="4400" dirty="0" smtClean="0">
                <a:solidFill>
                  <a:schemeClr val="bg1"/>
                </a:solidFill>
              </a:rPr>
              <a:t> prayer”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Psalm 105:4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2860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4</a:t>
            </a:r>
            <a:r>
              <a:rPr lang="en-US" sz="4400" b="1" dirty="0" smtClean="0">
                <a:solidFill>
                  <a:schemeClr val="bg1"/>
                </a:solidFill>
              </a:rPr>
              <a:t> “</a:t>
            </a:r>
            <a:r>
              <a:rPr lang="en-US" sz="4400" dirty="0" smtClean="0">
                <a:solidFill>
                  <a:schemeClr val="bg1"/>
                </a:solidFill>
              </a:rPr>
              <a:t>Seek the </a:t>
            </a:r>
            <a:r>
              <a:rPr lang="en-US" sz="4400" cap="small" dirty="0" smtClean="0">
                <a:solidFill>
                  <a:schemeClr val="bg1"/>
                </a:solidFill>
              </a:rPr>
              <a:t>Lord</a:t>
            </a:r>
            <a:r>
              <a:rPr lang="en-US" sz="4400" dirty="0" smtClean="0">
                <a:solidFill>
                  <a:schemeClr val="bg1"/>
                </a:solidFill>
              </a:rPr>
              <a:t> and His strength;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Seek His face evermore!”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4478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Psalm 22:3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2860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4400" b="1" dirty="0" smtClean="0">
                <a:solidFill>
                  <a:schemeClr val="bg1"/>
                </a:solidFill>
              </a:rPr>
              <a:t> “</a:t>
            </a:r>
            <a:r>
              <a:rPr lang="en-US" sz="4400" dirty="0" smtClean="0">
                <a:solidFill>
                  <a:schemeClr val="bg1"/>
                </a:solidFill>
              </a:rPr>
              <a:t>But You </a:t>
            </a:r>
            <a:r>
              <a:rPr lang="en-US" sz="4400" i="1" dirty="0" smtClean="0">
                <a:solidFill>
                  <a:schemeClr val="bg1"/>
                </a:solidFill>
              </a:rPr>
              <a:t>are</a:t>
            </a:r>
            <a:r>
              <a:rPr lang="en-US" sz="4400" dirty="0" smtClean="0">
                <a:solidFill>
                  <a:schemeClr val="bg1"/>
                </a:solidFill>
              </a:rPr>
              <a:t> holy,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Enthroned in the praises of Israel”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371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Psalm 23:4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286000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4  “</a:t>
            </a:r>
            <a:r>
              <a:rPr lang="en-US" sz="4400" dirty="0" smtClean="0">
                <a:solidFill>
                  <a:schemeClr val="bg1"/>
                </a:solidFill>
              </a:rPr>
              <a:t>Yea, though I walk through the valley of the shadow of death,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I will fear no evil; For You </a:t>
            </a:r>
            <a:r>
              <a:rPr lang="en-US" sz="4400" i="1" dirty="0" smtClean="0">
                <a:solidFill>
                  <a:schemeClr val="bg1"/>
                </a:solidFill>
              </a:rPr>
              <a:t>are</a:t>
            </a:r>
            <a:r>
              <a:rPr lang="en-US" sz="4400" dirty="0" smtClean="0">
                <a:solidFill>
                  <a:schemeClr val="bg1"/>
                </a:solidFill>
              </a:rPr>
              <a:t> with me; Your rod and Your staff, they comfort me”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Psalm 119:65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1336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65  “</a:t>
            </a:r>
            <a:r>
              <a:rPr lang="en-US" sz="4400" dirty="0" smtClean="0">
                <a:solidFill>
                  <a:schemeClr val="bg1"/>
                </a:solidFill>
              </a:rPr>
              <a:t>You have dealt well with Your servant,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O </a:t>
            </a:r>
            <a:r>
              <a:rPr lang="en-US" sz="4400" cap="small" dirty="0" smtClean="0">
                <a:solidFill>
                  <a:schemeClr val="bg1"/>
                </a:solidFill>
              </a:rPr>
              <a:t>Lord</a:t>
            </a:r>
            <a:r>
              <a:rPr lang="en-US" sz="4400" dirty="0" smtClean="0">
                <a:solidFill>
                  <a:schemeClr val="bg1"/>
                </a:solidFill>
              </a:rPr>
              <a:t>, according to Your word”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371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Psalm 1:2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362200"/>
            <a:ext cx="861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2  “</a:t>
            </a:r>
            <a:r>
              <a:rPr lang="en-US" sz="4400" dirty="0" smtClean="0">
                <a:solidFill>
                  <a:schemeClr val="bg1"/>
                </a:solidFill>
              </a:rPr>
              <a:t>But his delight </a:t>
            </a:r>
            <a:r>
              <a:rPr lang="en-US" sz="4400" i="1" dirty="0" smtClean="0">
                <a:solidFill>
                  <a:schemeClr val="bg1"/>
                </a:solidFill>
              </a:rPr>
              <a:t>is</a:t>
            </a:r>
            <a:r>
              <a:rPr lang="en-US" sz="4400" dirty="0" smtClean="0">
                <a:solidFill>
                  <a:schemeClr val="bg1"/>
                </a:solidFill>
              </a:rPr>
              <a:t> in the law of the </a:t>
            </a:r>
            <a:r>
              <a:rPr lang="en-US" sz="4400" cap="small" dirty="0" smtClean="0">
                <a:solidFill>
                  <a:schemeClr val="bg1"/>
                </a:solidFill>
              </a:rPr>
              <a:t>Lord</a:t>
            </a:r>
            <a:r>
              <a:rPr lang="en-US" sz="4400" dirty="0" smtClean="0">
                <a:solidFill>
                  <a:schemeClr val="bg1"/>
                </a:solidFill>
              </a:rPr>
              <a:t>,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    And in His law he meditates day and night”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John 15:10-11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981200"/>
            <a:ext cx="8610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10  “</a:t>
            </a:r>
            <a:r>
              <a:rPr lang="en-US" sz="4400" dirty="0" smtClean="0">
                <a:solidFill>
                  <a:schemeClr val="bg1"/>
                </a:solidFill>
              </a:rPr>
              <a:t>If you keep My commandments, you will abide in My love, just as I have kept My Father’s commandments and abide in His love. 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11 </a:t>
            </a:r>
            <a:r>
              <a:rPr lang="en-US" sz="4400" dirty="0" smtClean="0">
                <a:solidFill>
                  <a:schemeClr val="bg1"/>
                </a:solidFill>
              </a:rPr>
              <a:t>These things I have spoken to you, that My joy may remain in you, and </a:t>
            </a:r>
            <a:r>
              <a:rPr lang="en-US" sz="4400" i="1" dirty="0" smtClean="0">
                <a:solidFill>
                  <a:schemeClr val="bg1"/>
                </a:solidFill>
              </a:rPr>
              <a:t>that</a:t>
            </a:r>
            <a:r>
              <a:rPr lang="en-US" sz="4400" dirty="0" smtClean="0">
                <a:solidFill>
                  <a:schemeClr val="bg1"/>
                </a:solidFill>
              </a:rPr>
              <a:t> your joy may be full”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1600200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 1- The disciples found out quickly that this guy was no mere </a:t>
            </a:r>
          </a:p>
          <a:p>
            <a:r>
              <a:rPr lang="en-US" sz="4400" u="sng" dirty="0" smtClean="0">
                <a:solidFill>
                  <a:schemeClr val="bg1"/>
                </a:solidFill>
              </a:rPr>
              <a:t>Jonah</a:t>
            </a:r>
            <a:r>
              <a:rPr lang="en-US" sz="4400" dirty="0" smtClean="0">
                <a:solidFill>
                  <a:schemeClr val="bg1"/>
                </a:solidFill>
              </a:rPr>
              <a:t> sleeping in the boat but that Jesus had the same authority as </a:t>
            </a:r>
            <a:r>
              <a:rPr lang="en-US" sz="4400" u="sng" dirty="0" smtClean="0">
                <a:solidFill>
                  <a:schemeClr val="bg1"/>
                </a:solidFill>
              </a:rPr>
              <a:t>God</a:t>
            </a:r>
            <a:r>
              <a:rPr lang="en-US" sz="4400" dirty="0" smtClean="0">
                <a:solidFill>
                  <a:schemeClr val="bg1"/>
                </a:solidFill>
              </a:rPr>
              <a:t>!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Psalm 91:1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133600"/>
            <a:ext cx="861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1  “</a:t>
            </a:r>
            <a:r>
              <a:rPr lang="en-US" sz="4400" dirty="0" smtClean="0">
                <a:solidFill>
                  <a:schemeClr val="bg1"/>
                </a:solidFill>
              </a:rPr>
              <a:t>He who dwells in the secret place of the Most High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Shall abide under the shadow of the Almighty”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Psalm 94:17-18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057400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17  “</a:t>
            </a:r>
            <a:r>
              <a:rPr lang="en-US" sz="4400" dirty="0" smtClean="0">
                <a:solidFill>
                  <a:schemeClr val="bg1"/>
                </a:solidFill>
              </a:rPr>
              <a:t>Unless the </a:t>
            </a:r>
            <a:r>
              <a:rPr lang="en-US" sz="4400" cap="small" dirty="0" smtClean="0">
                <a:solidFill>
                  <a:schemeClr val="bg1"/>
                </a:solidFill>
              </a:rPr>
              <a:t>Lord</a:t>
            </a:r>
            <a:r>
              <a:rPr lang="en-US" sz="4400" dirty="0" smtClean="0">
                <a:solidFill>
                  <a:schemeClr val="bg1"/>
                </a:solidFill>
              </a:rPr>
              <a:t> </a:t>
            </a:r>
            <a:r>
              <a:rPr lang="en-US" sz="4400" i="1" dirty="0" smtClean="0">
                <a:solidFill>
                  <a:schemeClr val="bg1"/>
                </a:solidFill>
              </a:rPr>
              <a:t>had been</a:t>
            </a:r>
            <a:r>
              <a:rPr lang="en-US" sz="4400" dirty="0" smtClean="0">
                <a:solidFill>
                  <a:schemeClr val="bg1"/>
                </a:solidFill>
              </a:rPr>
              <a:t> my help, my soul would soon have settled in silence.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b="1" baseline="30000" dirty="0" smtClean="0">
                <a:solidFill>
                  <a:schemeClr val="bg1"/>
                </a:solidFill>
              </a:rPr>
              <a:t>18 </a:t>
            </a:r>
            <a:r>
              <a:rPr lang="en-US" sz="4400" dirty="0" smtClean="0">
                <a:solidFill>
                  <a:schemeClr val="bg1"/>
                </a:solidFill>
              </a:rPr>
              <a:t>If I say, “My foot slips,”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Your mercy, O </a:t>
            </a:r>
            <a:r>
              <a:rPr lang="en-US" sz="4400" cap="small" dirty="0" smtClean="0">
                <a:solidFill>
                  <a:schemeClr val="bg1"/>
                </a:solidFill>
              </a:rPr>
              <a:t>Lord</a:t>
            </a:r>
            <a:r>
              <a:rPr lang="en-US" sz="4400" dirty="0" smtClean="0">
                <a:solidFill>
                  <a:schemeClr val="bg1"/>
                </a:solidFill>
              </a:rPr>
              <a:t>, will hold me up”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1600200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2- Only </a:t>
            </a:r>
            <a:r>
              <a:rPr lang="en-US" sz="4400" u="sng" dirty="0" smtClean="0">
                <a:solidFill>
                  <a:schemeClr val="bg1"/>
                </a:solidFill>
              </a:rPr>
              <a:t>God</a:t>
            </a:r>
            <a:r>
              <a:rPr lang="en-US" sz="4400" dirty="0" smtClean="0">
                <a:solidFill>
                  <a:schemeClr val="bg1"/>
                </a:solidFill>
              </a:rPr>
              <a:t> has the power to tell wind &amp; waves to be calm! 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Psalm 107:28-32 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1600200"/>
            <a:ext cx="8001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3- In the beginning </a:t>
            </a:r>
            <a:r>
              <a:rPr lang="en-US" sz="4400" u="sng" dirty="0" smtClean="0">
                <a:solidFill>
                  <a:schemeClr val="bg1"/>
                </a:solidFill>
              </a:rPr>
              <a:t>God</a:t>
            </a:r>
            <a:r>
              <a:rPr lang="en-US" sz="4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created the heavens and the earth  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Genesis 1:1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600200"/>
            <a:ext cx="731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4- The </a:t>
            </a:r>
            <a:r>
              <a:rPr lang="en-US" sz="4400" u="sng" dirty="0" smtClean="0">
                <a:solidFill>
                  <a:schemeClr val="bg1"/>
                </a:solidFill>
              </a:rPr>
              <a:t>Holy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u="sng" dirty="0" smtClean="0">
                <a:solidFill>
                  <a:schemeClr val="bg1"/>
                </a:solidFill>
              </a:rPr>
              <a:t>Spiri</a:t>
            </a:r>
            <a:r>
              <a:rPr lang="en-US" sz="4400" dirty="0" smtClean="0">
                <a:solidFill>
                  <a:schemeClr val="bg1"/>
                </a:solidFill>
              </a:rPr>
              <a:t>t was a 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co-agent in creation 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Genesis 1:2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600200"/>
            <a:ext cx="731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5- BUT </a:t>
            </a:r>
            <a:r>
              <a:rPr lang="en-US" sz="4400" u="sng" dirty="0" smtClean="0">
                <a:solidFill>
                  <a:schemeClr val="bg1"/>
                </a:solidFill>
              </a:rPr>
              <a:t>Jesus</a:t>
            </a:r>
            <a:r>
              <a:rPr lang="en-US" sz="4400" dirty="0" smtClean="0">
                <a:solidFill>
                  <a:schemeClr val="bg1"/>
                </a:solidFill>
              </a:rPr>
              <a:t> was also a 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co-agent in creation 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John 1:1-3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600200"/>
            <a:ext cx="7315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6- When Jesus rebuked the wind and waves He demonstrated that He was indeed </a:t>
            </a:r>
            <a:r>
              <a:rPr lang="en-US" sz="4400" u="sng" dirty="0" smtClean="0">
                <a:solidFill>
                  <a:schemeClr val="bg1"/>
                </a:solidFill>
              </a:rPr>
              <a:t>God</a:t>
            </a:r>
            <a:r>
              <a:rPr lang="en-US" sz="4400" dirty="0" smtClean="0">
                <a:solidFill>
                  <a:schemeClr val="bg1"/>
                </a:solidFill>
              </a:rPr>
              <a:t> in the flesh! 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 Psalm 89:9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240</Words>
  <Application>Microsoft Office PowerPoint</Application>
  <PresentationFormat>On-screen Show (4:3)</PresentationFormat>
  <Paragraphs>125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Blank Presentation</vt:lpstr>
      <vt:lpstr>1_Blank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Gail</dc:creator>
  <cp:lastModifiedBy>Gail</cp:lastModifiedBy>
  <cp:revision>65</cp:revision>
  <dcterms:created xsi:type="dcterms:W3CDTF">2015-11-11T20:49:58Z</dcterms:created>
  <dcterms:modified xsi:type="dcterms:W3CDTF">2015-12-03T18:57:01Z</dcterms:modified>
</cp:coreProperties>
</file>