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38"/>
  </p:notesMasterIdLst>
  <p:sldIdLst>
    <p:sldId id="356" r:id="rId4"/>
    <p:sldId id="357" r:id="rId5"/>
    <p:sldId id="390" r:id="rId6"/>
    <p:sldId id="305" r:id="rId7"/>
    <p:sldId id="399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66" r:id="rId18"/>
    <p:sldId id="391" r:id="rId19"/>
    <p:sldId id="392" r:id="rId20"/>
    <p:sldId id="368" r:id="rId21"/>
    <p:sldId id="393" r:id="rId22"/>
    <p:sldId id="369" r:id="rId23"/>
    <p:sldId id="394" r:id="rId24"/>
    <p:sldId id="395" r:id="rId25"/>
    <p:sldId id="396" r:id="rId26"/>
    <p:sldId id="397" r:id="rId27"/>
    <p:sldId id="386" r:id="rId28"/>
    <p:sldId id="370" r:id="rId29"/>
    <p:sldId id="371" r:id="rId30"/>
    <p:sldId id="372" r:id="rId31"/>
    <p:sldId id="373" r:id="rId32"/>
    <p:sldId id="374" r:id="rId33"/>
    <p:sldId id="376" r:id="rId34"/>
    <p:sldId id="398" r:id="rId35"/>
    <p:sldId id="375" r:id="rId36"/>
    <p:sldId id="3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77" d="100"/>
          <a:sy n="77" d="100"/>
        </p:scale>
        <p:origin x="-94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9E96B-92DC-4A2D-B9DB-D65362CB17AC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02FE6-F012-4C3C-BB0F-E17D757CC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5D6B-EB72-4978-A355-E0F2F7D81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5D6B-EB72-4978-A355-E0F2F7D81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8639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004C-6DEF-4317-87CB-D25A0DF08E2A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BDA6-760E-4372-9012-AB087862D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639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B7ED14-9D6E-4CE1-9722-80B8636CE0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B7ED14-9D6E-4CE1-9722-80B8636CE0A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Sunday, November 29, 2015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715000"/>
            <a:ext cx="296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Wayne  </a:t>
            </a:r>
            <a:r>
              <a:rPr lang="en-US" sz="2400" b="1" dirty="0" err="1" smtClean="0">
                <a:solidFill>
                  <a:schemeClr val="bg1"/>
                </a:solidFill>
              </a:rPr>
              <a:t>Hartsgrove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00200"/>
            <a:ext cx="7246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Soldier and His Weapons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7.  Anything in our lives that doesn’t line up with God’s Word will be outside of the </a:t>
            </a:r>
            <a:r>
              <a:rPr lang="en-US" sz="4400" u="sng" dirty="0" smtClean="0">
                <a:solidFill>
                  <a:srgbClr val="FFC000"/>
                </a:solidFill>
              </a:rPr>
              <a:t>protection</a:t>
            </a:r>
            <a:r>
              <a:rPr lang="en-US" sz="4400" dirty="0" smtClean="0">
                <a:solidFill>
                  <a:schemeClr val="bg1"/>
                </a:solidFill>
              </a:rPr>
              <a:t> of our shield.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3914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8. The breastplate of righteousness protects our </a:t>
            </a:r>
            <a:r>
              <a:rPr lang="en-US" sz="4400" u="sng" dirty="0" smtClean="0">
                <a:solidFill>
                  <a:srgbClr val="FFC000"/>
                </a:solidFill>
              </a:rPr>
              <a:t>hearts</a:t>
            </a:r>
            <a:r>
              <a:rPr lang="en-US" sz="4400" dirty="0" smtClean="0">
                <a:solidFill>
                  <a:schemeClr val="bg1"/>
                </a:solidFill>
              </a:rPr>
              <a:t> (Proverbs 4:23):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i="1" dirty="0" smtClean="0">
                <a:solidFill>
                  <a:schemeClr val="bg1"/>
                </a:solidFill>
              </a:rPr>
              <a:t>“Keep your heart with all diligence, for out of it spring the issues of life”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9. The helmet of salvation protects our </a:t>
            </a:r>
            <a:r>
              <a:rPr lang="en-US" sz="4400" u="sng" dirty="0" smtClean="0">
                <a:solidFill>
                  <a:srgbClr val="FFC000"/>
                </a:solidFill>
              </a:rPr>
              <a:t>mind</a:t>
            </a:r>
            <a:endParaRPr lang="en-US" sz="4400" dirty="0" smtClean="0">
              <a:solidFill>
                <a:srgbClr val="FFC000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10. The first 5 weapons are primarily for our </a:t>
            </a:r>
            <a:r>
              <a:rPr lang="en-US" sz="4400" u="sng" dirty="0" smtClean="0">
                <a:solidFill>
                  <a:srgbClr val="FFC000"/>
                </a:solidFill>
              </a:rPr>
              <a:t>defense: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belt </a:t>
            </a:r>
            <a:r>
              <a:rPr lang="en-US" sz="4400" dirty="0" smtClean="0">
                <a:solidFill>
                  <a:schemeClr val="bg1"/>
                </a:solidFill>
              </a:rPr>
              <a:t>of </a:t>
            </a:r>
            <a:r>
              <a:rPr lang="en-US" sz="4400" dirty="0" smtClean="0">
                <a:solidFill>
                  <a:schemeClr val="bg1"/>
                </a:solidFill>
              </a:rPr>
              <a:t>truth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breastplate </a:t>
            </a:r>
            <a:r>
              <a:rPr lang="en-US" sz="4400" dirty="0" smtClean="0">
                <a:solidFill>
                  <a:schemeClr val="bg1"/>
                </a:solidFill>
              </a:rPr>
              <a:t>of </a:t>
            </a:r>
            <a:r>
              <a:rPr lang="en-US" sz="4400" dirty="0" smtClean="0">
                <a:solidFill>
                  <a:schemeClr val="bg1"/>
                </a:solidFill>
              </a:rPr>
              <a:t>righteousness </a:t>
            </a:r>
            <a:r>
              <a:rPr lang="en-US" sz="4400" dirty="0" smtClean="0">
                <a:solidFill>
                  <a:schemeClr val="bg1"/>
                </a:solidFill>
              </a:rPr>
              <a:t>shoes of </a:t>
            </a:r>
            <a:r>
              <a:rPr lang="en-US" sz="4400" dirty="0" smtClean="0">
                <a:solidFill>
                  <a:schemeClr val="bg1"/>
                </a:solidFill>
              </a:rPr>
              <a:t>peace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shield </a:t>
            </a:r>
            <a:r>
              <a:rPr lang="en-US" sz="4400" dirty="0" smtClean="0">
                <a:solidFill>
                  <a:schemeClr val="bg1"/>
                </a:solidFill>
              </a:rPr>
              <a:t>of </a:t>
            </a:r>
            <a:r>
              <a:rPr lang="en-US" sz="4400" dirty="0" smtClean="0">
                <a:solidFill>
                  <a:schemeClr val="bg1"/>
                </a:solidFill>
              </a:rPr>
              <a:t>faith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helmet </a:t>
            </a:r>
            <a:r>
              <a:rPr lang="en-US" sz="4400" dirty="0" smtClean="0">
                <a:solidFill>
                  <a:schemeClr val="bg1"/>
                </a:solidFill>
              </a:rPr>
              <a:t>of salvation</a:t>
            </a:r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6002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11. The last two weapons are primarily for </a:t>
            </a:r>
            <a:r>
              <a:rPr lang="en-US" sz="4400" u="sng" dirty="0" smtClean="0">
                <a:solidFill>
                  <a:srgbClr val="FFC000"/>
                </a:solidFill>
              </a:rPr>
              <a:t>offense:</a:t>
            </a:r>
          </a:p>
          <a:p>
            <a:endParaRPr lang="en-US" sz="4400" u="sng" dirty="0" smtClean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sword of the </a:t>
            </a:r>
            <a:r>
              <a:rPr lang="en-US" sz="4400" dirty="0" smtClean="0">
                <a:solidFill>
                  <a:schemeClr val="bg1"/>
                </a:solidFill>
              </a:rPr>
              <a:t>spirit 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lance </a:t>
            </a:r>
            <a:r>
              <a:rPr lang="en-US" sz="4400" dirty="0" smtClean="0">
                <a:solidFill>
                  <a:schemeClr val="bg1"/>
                </a:solidFill>
              </a:rPr>
              <a:t>of </a:t>
            </a:r>
            <a:r>
              <a:rPr lang="en-US" sz="4400" dirty="0" smtClean="0">
                <a:solidFill>
                  <a:schemeClr val="bg1"/>
                </a:solidFill>
              </a:rPr>
              <a:t>prayer</a:t>
            </a:r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12.  The sword of the spirit is the </a:t>
            </a:r>
            <a:r>
              <a:rPr lang="en-US" sz="4400" u="sng" dirty="0" smtClean="0">
                <a:solidFill>
                  <a:srgbClr val="FFC000"/>
                </a:solidFill>
              </a:rPr>
              <a:t>Word</a:t>
            </a:r>
            <a:r>
              <a:rPr lang="en-US" sz="4400" dirty="0" smtClean="0">
                <a:solidFill>
                  <a:schemeClr val="bg1"/>
                </a:solidFill>
              </a:rPr>
              <a:t> of </a:t>
            </a:r>
            <a:r>
              <a:rPr lang="en-US" sz="4400" u="sng" dirty="0" smtClean="0">
                <a:solidFill>
                  <a:srgbClr val="FFC000"/>
                </a:solidFill>
              </a:rPr>
              <a:t>God</a:t>
            </a:r>
            <a:endParaRPr lang="en-US" sz="4400" dirty="0" smtClean="0">
              <a:solidFill>
                <a:srgbClr val="FFC000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13.  The last weapon is the weapon of </a:t>
            </a:r>
            <a:r>
              <a:rPr lang="en-US" sz="4400" u="sng" dirty="0" smtClean="0">
                <a:solidFill>
                  <a:srgbClr val="FFC000"/>
                </a:solidFill>
              </a:rPr>
              <a:t>prayer</a:t>
            </a:r>
            <a:endParaRPr lang="en-US" sz="4400" dirty="0" smtClean="0">
              <a:solidFill>
                <a:srgbClr val="FFC000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057400"/>
            <a:ext cx="81628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Scriptures</a:t>
            </a: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066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6:10-12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779687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</a:rPr>
              <a:t>10 </a:t>
            </a:r>
            <a:r>
              <a:rPr lang="en-US" sz="3600" dirty="0" smtClean="0">
                <a:solidFill>
                  <a:schemeClr val="bg1"/>
                </a:solidFill>
              </a:rPr>
              <a:t>Finally, my brethren, be strong in the Lord and in the power of His might.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11 </a:t>
            </a:r>
            <a:r>
              <a:rPr lang="en-US" sz="3600" dirty="0" smtClean="0">
                <a:solidFill>
                  <a:schemeClr val="bg1"/>
                </a:solidFill>
              </a:rPr>
              <a:t>Put on the whole armor of God, that you may be able to stand against the wiles of the devil.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12 </a:t>
            </a:r>
            <a:r>
              <a:rPr lang="en-US" sz="3600" dirty="0" smtClean="0">
                <a:solidFill>
                  <a:schemeClr val="bg1"/>
                </a:solidFill>
              </a:rPr>
              <a:t>For we do not wrestle against flesh and blood, but against principalities, against powers, against the rulers of the darkness of this age, against spiritual </a:t>
            </a:r>
            <a:r>
              <a:rPr lang="en-US" sz="3600" i="1" dirty="0" smtClean="0">
                <a:solidFill>
                  <a:schemeClr val="bg1"/>
                </a:solidFill>
              </a:rPr>
              <a:t>hosts</a:t>
            </a:r>
            <a:r>
              <a:rPr lang="en-US" sz="3600" dirty="0" smtClean="0">
                <a:solidFill>
                  <a:schemeClr val="bg1"/>
                </a:solidFill>
              </a:rPr>
              <a:t> of wickedness in the heavenly </a:t>
            </a:r>
            <a:r>
              <a:rPr lang="en-US" sz="3600" i="1" dirty="0" smtClean="0">
                <a:solidFill>
                  <a:schemeClr val="bg1"/>
                </a:solidFill>
              </a:rPr>
              <a:t>places.</a:t>
            </a:r>
            <a:r>
              <a:rPr lang="en-US" sz="3600" dirty="0" smtClean="0">
                <a:solidFill>
                  <a:schemeClr val="bg1"/>
                </a:solidFill>
              </a:rPr>
              <a:t>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6:13-15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812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13 </a:t>
            </a:r>
            <a:r>
              <a:rPr lang="en-US" sz="3600" dirty="0" smtClean="0">
                <a:solidFill>
                  <a:schemeClr val="bg1"/>
                </a:solidFill>
              </a:rPr>
              <a:t>Therefore take up the whole armor of God, that you may be able to withstand in the evil day, and having done all, to stand.</a:t>
            </a:r>
          </a:p>
          <a:p>
            <a:r>
              <a:rPr lang="en-US" sz="3600" b="1" baseline="30000" dirty="0" smtClean="0">
                <a:solidFill>
                  <a:schemeClr val="bg1"/>
                </a:solidFill>
              </a:rPr>
              <a:t>14 </a:t>
            </a:r>
            <a:r>
              <a:rPr lang="en-US" sz="3600" dirty="0" smtClean="0">
                <a:solidFill>
                  <a:schemeClr val="bg1"/>
                </a:solidFill>
              </a:rPr>
              <a:t>Stand therefore, having girded your waist with truth, having put on the breastplate of righteousness,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15 </a:t>
            </a:r>
            <a:r>
              <a:rPr lang="en-US" sz="3600" dirty="0" smtClean="0">
                <a:solidFill>
                  <a:schemeClr val="bg1"/>
                </a:solidFill>
              </a:rPr>
              <a:t>and having shod your feet with the preparation of the gospel of peace;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Ephesians 6:16-18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9050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16 </a:t>
            </a:r>
            <a:r>
              <a:rPr lang="en-US" sz="3600" dirty="0" smtClean="0">
                <a:solidFill>
                  <a:schemeClr val="bg1"/>
                </a:solidFill>
              </a:rPr>
              <a:t>above all, taking the shield of faith with which you will be able to quench all the fiery darts of the wicked one.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17 </a:t>
            </a:r>
            <a:r>
              <a:rPr lang="en-US" sz="3600" dirty="0" smtClean="0">
                <a:solidFill>
                  <a:schemeClr val="bg1"/>
                </a:solidFill>
              </a:rPr>
              <a:t>And take the helmet of salvation, and the sword of the Spirit, which is the word of God;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18 </a:t>
            </a:r>
            <a:r>
              <a:rPr lang="en-US" sz="3600" dirty="0" smtClean="0">
                <a:solidFill>
                  <a:schemeClr val="bg1"/>
                </a:solidFill>
              </a:rPr>
              <a:t>praying always with all prayer and supplication in the Spirit, being watchful to this end with all perseverance and supplication for all the saints—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2 Corinthians 10:4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4 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For </a:t>
            </a:r>
            <a:r>
              <a:rPr lang="en-US" sz="4400" dirty="0" smtClean="0">
                <a:solidFill>
                  <a:schemeClr val="bg1"/>
                </a:solidFill>
              </a:rPr>
              <a:t>the weapons of our warfare </a:t>
            </a:r>
            <a:r>
              <a:rPr lang="en-US" sz="4400" i="1" dirty="0" smtClean="0">
                <a:solidFill>
                  <a:schemeClr val="bg1"/>
                </a:solidFill>
              </a:rPr>
              <a:t>are</a:t>
            </a:r>
            <a:r>
              <a:rPr lang="en-US" sz="4400" dirty="0" smtClean="0">
                <a:solidFill>
                  <a:schemeClr val="bg1"/>
                </a:solidFill>
              </a:rPr>
              <a:t> not carnal but mighty in God for pulling down </a:t>
            </a:r>
            <a:r>
              <a:rPr lang="en-US" sz="4400" dirty="0" smtClean="0">
                <a:solidFill>
                  <a:schemeClr val="bg1"/>
                </a:solidFill>
              </a:rPr>
              <a:t>strongholds”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1 Peter 2:1-2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dirty="0" smtClean="0">
                <a:solidFill>
                  <a:schemeClr val="bg1"/>
                </a:solidFill>
              </a:rPr>
              <a:t> “Therefore</a:t>
            </a:r>
            <a:r>
              <a:rPr lang="en-US" sz="4400" dirty="0" smtClean="0">
                <a:solidFill>
                  <a:schemeClr val="bg1"/>
                </a:solidFill>
              </a:rPr>
              <a:t>, laying aside all malice, all deceit, hypocrisy, envy, and all evil speaking,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2 </a:t>
            </a:r>
            <a:r>
              <a:rPr lang="en-US" sz="4400" dirty="0" smtClean="0">
                <a:solidFill>
                  <a:schemeClr val="bg1"/>
                </a:solidFill>
              </a:rPr>
              <a:t>as newborn babes, desire the pure milk of the word, that you may grow </a:t>
            </a:r>
            <a:r>
              <a:rPr lang="en-US" sz="4400" dirty="0" smtClean="0">
                <a:solidFill>
                  <a:schemeClr val="bg1"/>
                </a:solidFill>
              </a:rPr>
              <a:t>thereby”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Psalm 51:6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6  “</a:t>
            </a:r>
            <a:r>
              <a:rPr lang="en-US" sz="4400" dirty="0" smtClean="0">
                <a:solidFill>
                  <a:schemeClr val="bg1"/>
                </a:solidFill>
              </a:rPr>
              <a:t>Behold, You desire truth in the inward parts,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And in the hidden </a:t>
            </a:r>
            <a:r>
              <a:rPr lang="en-US" sz="4400" i="1" dirty="0" smtClean="0">
                <a:solidFill>
                  <a:schemeClr val="bg1"/>
                </a:solidFill>
              </a:rPr>
              <a:t>part</a:t>
            </a:r>
            <a:r>
              <a:rPr lang="en-US" sz="4400" dirty="0" smtClean="0">
                <a:solidFill>
                  <a:schemeClr val="bg1"/>
                </a:solidFill>
              </a:rPr>
              <a:t> You will make me to know </a:t>
            </a:r>
            <a:r>
              <a:rPr lang="en-US" sz="4400" dirty="0" smtClean="0">
                <a:solidFill>
                  <a:schemeClr val="bg1"/>
                </a:solidFill>
              </a:rPr>
              <a:t>wisdom”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Acts 24:16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16  “</a:t>
            </a:r>
            <a:r>
              <a:rPr lang="en-US" sz="4400" dirty="0" smtClean="0">
                <a:solidFill>
                  <a:schemeClr val="bg1"/>
                </a:solidFill>
              </a:rPr>
              <a:t>This </a:t>
            </a:r>
            <a:r>
              <a:rPr lang="en-US" sz="4400" i="1" dirty="0" smtClean="0">
                <a:solidFill>
                  <a:schemeClr val="bg1"/>
                </a:solidFill>
              </a:rPr>
              <a:t>being</a:t>
            </a:r>
            <a:r>
              <a:rPr lang="en-US" sz="4400" dirty="0" smtClean="0">
                <a:solidFill>
                  <a:schemeClr val="bg1"/>
                </a:solidFill>
              </a:rPr>
              <a:t> so, I myself always strive to have a conscience without offense toward God and </a:t>
            </a:r>
            <a:r>
              <a:rPr lang="en-US" sz="4400" dirty="0" smtClean="0">
                <a:solidFill>
                  <a:schemeClr val="bg1"/>
                </a:solidFill>
              </a:rPr>
              <a:t>men”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Romans 10:10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86000"/>
            <a:ext cx="777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10  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“</a:t>
            </a:r>
            <a:r>
              <a:rPr lang="en-US" sz="4400" dirty="0" smtClean="0">
                <a:solidFill>
                  <a:schemeClr val="bg1"/>
                </a:solidFill>
              </a:rPr>
              <a:t>For </a:t>
            </a:r>
            <a:r>
              <a:rPr lang="en-US" sz="4400" dirty="0" smtClean="0">
                <a:solidFill>
                  <a:schemeClr val="bg1"/>
                </a:solidFill>
              </a:rPr>
              <a:t>with the heart one believes unto righteousness, and with the mouth confession is made unto </a:t>
            </a:r>
            <a:r>
              <a:rPr lang="en-US" sz="4400" dirty="0" smtClean="0">
                <a:solidFill>
                  <a:schemeClr val="bg1"/>
                </a:solidFill>
              </a:rPr>
              <a:t>salvation”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Philippians 3:8-9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</a:rPr>
              <a:t>8  “ </a:t>
            </a:r>
            <a:r>
              <a:rPr lang="en-US" sz="3600" dirty="0" smtClean="0">
                <a:solidFill>
                  <a:schemeClr val="bg1"/>
                </a:solidFill>
              </a:rPr>
              <a:t>Yet indeed I also count all things loss for the excellence of the knowledge of Christ Jesus my Lord, for whom I have suffered the loss of all things, and count them as rubbish, that I may gain Christ 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9 </a:t>
            </a:r>
            <a:r>
              <a:rPr lang="en-US" sz="3600" dirty="0" smtClean="0">
                <a:solidFill>
                  <a:schemeClr val="bg1"/>
                </a:solidFill>
              </a:rPr>
              <a:t>and be found in Him, not having my own righteousness, which </a:t>
            </a:r>
            <a:r>
              <a:rPr lang="en-US" sz="3600" i="1" dirty="0" smtClean="0">
                <a:solidFill>
                  <a:schemeClr val="bg1"/>
                </a:solidFill>
              </a:rPr>
              <a:t>is</a:t>
            </a:r>
            <a:r>
              <a:rPr lang="en-US" sz="3600" dirty="0" smtClean="0">
                <a:solidFill>
                  <a:schemeClr val="bg1"/>
                </a:solidFill>
              </a:rPr>
              <a:t> from the law, but that which </a:t>
            </a:r>
            <a:r>
              <a:rPr lang="en-US" sz="3600" i="1" dirty="0" smtClean="0">
                <a:solidFill>
                  <a:schemeClr val="bg1"/>
                </a:solidFill>
              </a:rPr>
              <a:t>is </a:t>
            </a:r>
            <a:r>
              <a:rPr lang="en-US" sz="3600" dirty="0" smtClean="0">
                <a:solidFill>
                  <a:schemeClr val="bg1"/>
                </a:solidFill>
              </a:rPr>
              <a:t>through faith in Christ, the righteousness which is from God by </a:t>
            </a:r>
            <a:r>
              <a:rPr lang="en-US" sz="3600" dirty="0" smtClean="0">
                <a:solidFill>
                  <a:schemeClr val="bg1"/>
                </a:solidFill>
              </a:rPr>
              <a:t>faith”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19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Matthew 4:4, 7, 10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FFC000"/>
                </a:solidFill>
              </a:rPr>
              <a:t>4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   “</a:t>
            </a:r>
            <a:r>
              <a:rPr lang="en-US" sz="3200" dirty="0" smtClean="0">
                <a:solidFill>
                  <a:schemeClr val="bg1"/>
                </a:solidFill>
              </a:rPr>
              <a:t>But He answered and said, “It is written, ‘Man shall not live by bread alone, but by every word that proceeds from the mouth of God.”</a:t>
            </a:r>
          </a:p>
          <a:p>
            <a:r>
              <a:rPr lang="en-US" sz="3200" b="1" baseline="30000" dirty="0" smtClean="0">
                <a:solidFill>
                  <a:schemeClr val="bg1"/>
                </a:solidFill>
              </a:rPr>
              <a:t> </a:t>
            </a:r>
            <a:r>
              <a:rPr lang="en-US" sz="3200" b="1" baseline="30000" dirty="0" smtClean="0">
                <a:solidFill>
                  <a:srgbClr val="FFC000"/>
                </a:solidFill>
              </a:rPr>
              <a:t>7 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3200" dirty="0" smtClean="0">
                <a:solidFill>
                  <a:schemeClr val="bg1"/>
                </a:solidFill>
              </a:rPr>
              <a:t>Jesus said to him, “It is written again, ‘You shall not tempt the </a:t>
            </a:r>
            <a:r>
              <a:rPr lang="en-US" sz="3200" cap="small" dirty="0" smtClean="0">
                <a:solidFill>
                  <a:schemeClr val="bg1"/>
                </a:solidFill>
              </a:rPr>
              <a:t>Lord</a:t>
            </a:r>
            <a:r>
              <a:rPr lang="en-US" sz="3200" dirty="0" smtClean="0">
                <a:solidFill>
                  <a:schemeClr val="bg1"/>
                </a:solidFill>
              </a:rPr>
              <a:t> your God.’</a:t>
            </a:r>
          </a:p>
          <a:p>
            <a:r>
              <a:rPr lang="en-US" sz="3200" b="1" baseline="30000" dirty="0" smtClean="0">
                <a:solidFill>
                  <a:srgbClr val="FFC000"/>
                </a:solidFill>
              </a:rPr>
              <a:t>10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  “</a:t>
            </a:r>
            <a:r>
              <a:rPr lang="en-US" sz="3200" dirty="0" smtClean="0">
                <a:solidFill>
                  <a:schemeClr val="bg1"/>
                </a:solidFill>
              </a:rPr>
              <a:t>Then Jesus said to him, “Away with you,</a:t>
            </a:r>
            <a:r>
              <a:rPr lang="en-US" sz="3200" baseline="300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Satan! For it is written, ‘You shall worship the </a:t>
            </a:r>
            <a:r>
              <a:rPr lang="en-US" sz="3200" cap="small" dirty="0" smtClean="0">
                <a:solidFill>
                  <a:schemeClr val="bg1"/>
                </a:solidFill>
              </a:rPr>
              <a:t>Lord</a:t>
            </a:r>
            <a:r>
              <a:rPr lang="en-US" sz="3200" dirty="0" smtClean="0">
                <a:solidFill>
                  <a:schemeClr val="bg1"/>
                </a:solidFill>
              </a:rPr>
              <a:t> your God, and Him only you shall serve.”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2860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1295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1Timothy 2:1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1</a:t>
            </a:r>
            <a:r>
              <a:rPr lang="en-US" sz="4400" dirty="0" smtClean="0">
                <a:solidFill>
                  <a:schemeClr val="bg1"/>
                </a:solidFill>
              </a:rPr>
              <a:t> “Therefore I exhort first of all that supplications, prayers, intercessions, </a:t>
            </a:r>
            <a:r>
              <a:rPr lang="en-US" sz="4400" i="1" dirty="0" smtClean="0">
                <a:solidFill>
                  <a:schemeClr val="bg1"/>
                </a:solidFill>
              </a:rPr>
              <a:t>and </a:t>
            </a:r>
            <a:r>
              <a:rPr lang="en-US" sz="4400" dirty="0" smtClean="0">
                <a:solidFill>
                  <a:schemeClr val="bg1"/>
                </a:solidFill>
              </a:rPr>
              <a:t>giving of thanks be made for all men”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Acts 4:15-16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9687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 15 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000" dirty="0" smtClean="0">
                <a:solidFill>
                  <a:schemeClr val="bg1"/>
                </a:solidFill>
              </a:rPr>
              <a:t>But </a:t>
            </a:r>
            <a:r>
              <a:rPr lang="en-US" sz="4000" dirty="0" smtClean="0">
                <a:solidFill>
                  <a:schemeClr val="bg1"/>
                </a:solidFill>
              </a:rPr>
              <a:t>when they had commanded them to go aside out of the council, they conferred among themselves,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16 </a:t>
            </a:r>
            <a:r>
              <a:rPr lang="en-US" sz="4000" dirty="0" smtClean="0">
                <a:solidFill>
                  <a:schemeClr val="bg1"/>
                </a:solidFill>
              </a:rPr>
              <a:t>saying, “What shall we do to these men? For, indeed, that a notable miracle has been done through them </a:t>
            </a:r>
            <a:r>
              <a:rPr lang="en-US" sz="4000" i="1" dirty="0" smtClean="0">
                <a:solidFill>
                  <a:schemeClr val="bg1"/>
                </a:solidFill>
              </a:rPr>
              <a:t>is</a:t>
            </a:r>
            <a:r>
              <a:rPr lang="en-US" sz="4000" dirty="0" smtClean="0">
                <a:solidFill>
                  <a:schemeClr val="bg1"/>
                </a:solidFill>
              </a:rPr>
              <a:t> evident to all who dwell in Jerusalem, and we cannot deny </a:t>
            </a:r>
            <a:r>
              <a:rPr lang="en-US" sz="4000" i="1" dirty="0" smtClean="0">
                <a:solidFill>
                  <a:schemeClr val="bg1"/>
                </a:solidFill>
              </a:rPr>
              <a:t>it</a:t>
            </a:r>
            <a:r>
              <a:rPr lang="en-US" sz="4000" i="1" dirty="0" smtClean="0">
                <a:solidFill>
                  <a:schemeClr val="bg1"/>
                </a:solidFill>
              </a:rPr>
              <a:t>”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Acts 4:17-18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79687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17 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000" dirty="0" smtClean="0">
                <a:solidFill>
                  <a:schemeClr val="bg1"/>
                </a:solidFill>
              </a:rPr>
              <a:t>But </a:t>
            </a:r>
            <a:r>
              <a:rPr lang="en-US" sz="4000" dirty="0" smtClean="0">
                <a:solidFill>
                  <a:schemeClr val="bg1"/>
                </a:solidFill>
              </a:rPr>
              <a:t>so that it spreads no further among the people, let us severely threaten them, that from now on they speak to no man in this name.”</a:t>
            </a:r>
          </a:p>
          <a:p>
            <a:r>
              <a:rPr lang="en-US" sz="4000" b="1" baseline="30000" dirty="0" smtClean="0">
                <a:solidFill>
                  <a:schemeClr val="bg1"/>
                </a:solidFill>
              </a:rPr>
              <a:t>18 </a:t>
            </a:r>
            <a:r>
              <a:rPr lang="en-US" sz="4000" dirty="0" smtClean="0">
                <a:solidFill>
                  <a:schemeClr val="bg1"/>
                </a:solidFill>
              </a:rPr>
              <a:t>So they called them and commanded them not to speak at all nor teach in the name of </a:t>
            </a:r>
            <a:r>
              <a:rPr lang="en-US" sz="4000" dirty="0" smtClean="0">
                <a:solidFill>
                  <a:schemeClr val="bg1"/>
                </a:solidFill>
              </a:rPr>
              <a:t>Jesus”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14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Acts 4:31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050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chemeClr val="bg1"/>
                </a:solidFill>
              </a:rPr>
              <a:t>31 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 “</a:t>
            </a:r>
            <a:r>
              <a:rPr lang="en-US" sz="4400" dirty="0" smtClean="0">
                <a:solidFill>
                  <a:schemeClr val="bg1"/>
                </a:solidFill>
              </a:rPr>
              <a:t>And </a:t>
            </a:r>
            <a:r>
              <a:rPr lang="en-US" sz="4400" dirty="0" smtClean="0">
                <a:solidFill>
                  <a:schemeClr val="bg1"/>
                </a:solidFill>
              </a:rPr>
              <a:t>when they had prayed, the place where they were assembled together was shaken; and they were all filled with the Holy Spirit, and they spoke the word of God with </a:t>
            </a:r>
            <a:r>
              <a:rPr lang="en-US" sz="4400" dirty="0" smtClean="0">
                <a:solidFill>
                  <a:schemeClr val="bg1"/>
                </a:solidFill>
              </a:rPr>
              <a:t>boldness”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Memorize </a:t>
            </a:r>
            <a:r>
              <a:rPr lang="en-US" sz="4400" dirty="0" smtClean="0">
                <a:solidFill>
                  <a:schemeClr val="bg1"/>
                </a:solidFill>
              </a:rPr>
              <a:t>2 Corinthians 10:4</a:t>
            </a:r>
            <a:r>
              <a:rPr lang="en-US" sz="4400" dirty="0" smtClean="0">
                <a:solidFill>
                  <a:schemeClr val="bg1"/>
                </a:solidFill>
              </a:rPr>
              <a:t>:</a:t>
            </a:r>
          </a:p>
          <a:p>
            <a:pPr marL="742950" indent="-742950"/>
            <a:endParaRPr lang="en-US" sz="44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“For the weapons of our warfare </a:t>
            </a:r>
            <a:r>
              <a:rPr lang="en-US" sz="4400" i="1" dirty="0" smtClean="0">
                <a:solidFill>
                  <a:schemeClr val="bg1"/>
                </a:solidFill>
              </a:rPr>
              <a:t>are</a:t>
            </a:r>
            <a:r>
              <a:rPr lang="en-US" sz="4400" dirty="0" smtClean="0">
                <a:solidFill>
                  <a:schemeClr val="bg1"/>
                </a:solidFill>
              </a:rPr>
              <a:t> not carnal but mighty in God for pulling down strongholds”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2.  The weapons that God gives us in His armor to protect us according to Ephesians 6:13-18 are: </a:t>
            </a:r>
            <a:r>
              <a:rPr lang="en-US" sz="4400" u="sng" dirty="0" smtClean="0">
                <a:solidFill>
                  <a:srgbClr val="FFC000"/>
                </a:solidFill>
              </a:rPr>
              <a:t>belt of truth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u="sng" dirty="0" smtClean="0">
                <a:solidFill>
                  <a:srgbClr val="FFC000"/>
                </a:solidFill>
              </a:rPr>
              <a:t>breastplate of righteousness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u="sng" dirty="0" smtClean="0">
                <a:solidFill>
                  <a:srgbClr val="FFC000"/>
                </a:solidFill>
              </a:rPr>
              <a:t>shoes of peace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u="sng" dirty="0" smtClean="0">
                <a:solidFill>
                  <a:srgbClr val="FFC000"/>
                </a:solidFill>
              </a:rPr>
              <a:t>shield of faith</a:t>
            </a:r>
            <a:r>
              <a:rPr lang="en-US" sz="4400" dirty="0" smtClean="0">
                <a:solidFill>
                  <a:schemeClr val="bg1"/>
                </a:solidFill>
              </a:rPr>
              <a:t>,</a:t>
            </a:r>
            <a:r>
              <a:rPr lang="en-US" sz="4400" u="sng" dirty="0" smtClean="0">
                <a:solidFill>
                  <a:schemeClr val="bg1"/>
                </a:solidFill>
              </a:rPr>
              <a:t> </a:t>
            </a:r>
            <a:r>
              <a:rPr lang="en-US" sz="4400" u="sng" dirty="0" smtClean="0">
                <a:solidFill>
                  <a:srgbClr val="FFC000"/>
                </a:solidFill>
              </a:rPr>
              <a:t>helmet of salvation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u="sng" dirty="0" smtClean="0">
                <a:solidFill>
                  <a:srgbClr val="FFC000"/>
                </a:solidFill>
              </a:rPr>
              <a:t>sword of the spirit</a:t>
            </a:r>
            <a:r>
              <a:rPr lang="en-US" sz="4400" dirty="0" smtClean="0">
                <a:solidFill>
                  <a:schemeClr val="bg1"/>
                </a:solidFill>
              </a:rPr>
              <a:t>, </a:t>
            </a:r>
            <a:r>
              <a:rPr lang="en-US" sz="4400" u="sng" dirty="0" smtClean="0">
                <a:solidFill>
                  <a:srgbClr val="FFC000"/>
                </a:solidFill>
              </a:rPr>
              <a:t>lance of prayer</a:t>
            </a:r>
            <a:r>
              <a:rPr lang="en-US" sz="4400" dirty="0" smtClean="0">
                <a:solidFill>
                  <a:schemeClr val="bg1"/>
                </a:solidFill>
              </a:rPr>
              <a:t>.  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600200"/>
            <a:ext cx="7029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3.  Using the </a:t>
            </a:r>
            <a:r>
              <a:rPr lang="en-US" sz="4400" dirty="0" smtClean="0">
                <a:solidFill>
                  <a:schemeClr val="bg1"/>
                </a:solidFill>
              </a:rPr>
              <a:t>girdle (belt) </a:t>
            </a:r>
            <a:r>
              <a:rPr lang="en-US" sz="4400" dirty="0" smtClean="0">
                <a:solidFill>
                  <a:schemeClr val="bg1"/>
                </a:solidFill>
              </a:rPr>
              <a:t>of truth means we need to renounce every form of </a:t>
            </a:r>
            <a:r>
              <a:rPr lang="en-US" sz="4400" u="sng" dirty="0" smtClean="0">
                <a:solidFill>
                  <a:srgbClr val="FFC000"/>
                </a:solidFill>
              </a:rPr>
              <a:t>dishonesty</a:t>
            </a:r>
            <a:r>
              <a:rPr lang="en-US" sz="4400" dirty="0" smtClean="0">
                <a:solidFill>
                  <a:schemeClr val="bg1"/>
                </a:solidFill>
              </a:rPr>
              <a:t> and </a:t>
            </a:r>
            <a:r>
              <a:rPr lang="en-US" sz="4400" u="sng" dirty="0" smtClean="0">
                <a:solidFill>
                  <a:srgbClr val="FFC000"/>
                </a:solidFill>
              </a:rPr>
              <a:t>compromise</a:t>
            </a:r>
            <a:endParaRPr lang="en-US" sz="4400" dirty="0" smtClean="0">
              <a:solidFill>
                <a:srgbClr val="FFC000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4. Our success in the spiritual life depends on our maintaining a right </a:t>
            </a:r>
            <a:r>
              <a:rPr lang="en-US" sz="4400" u="sng" dirty="0" smtClean="0">
                <a:solidFill>
                  <a:srgbClr val="FFC000"/>
                </a:solidFill>
              </a:rPr>
              <a:t>heart</a:t>
            </a:r>
            <a:r>
              <a:rPr lang="en-US" sz="4400" dirty="0" smtClean="0">
                <a:solidFill>
                  <a:schemeClr val="bg1"/>
                </a:solidFill>
              </a:rPr>
              <a:t> relationship with God and </a:t>
            </a:r>
            <a:r>
              <a:rPr lang="en-US" sz="4400" u="sng" dirty="0" smtClean="0">
                <a:solidFill>
                  <a:srgbClr val="FFC000"/>
                </a:solidFill>
              </a:rPr>
              <a:t>man</a:t>
            </a:r>
            <a:r>
              <a:rPr lang="en-US" sz="4400" dirty="0" smtClean="0">
                <a:solidFill>
                  <a:schemeClr val="bg1"/>
                </a:solidFill>
              </a:rPr>
              <a:t> (Acts 24:16)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5.  Roman soldiers were equipped with “hip boots” so they could wade through the deep water.  True or </a:t>
            </a:r>
            <a:r>
              <a:rPr lang="en-US" sz="4400" u="sng" dirty="0" smtClean="0">
                <a:solidFill>
                  <a:srgbClr val="FFC000"/>
                </a:solidFill>
              </a:rPr>
              <a:t>False</a:t>
            </a:r>
            <a:endParaRPr lang="en-US" sz="4400" dirty="0" smtClean="0">
              <a:solidFill>
                <a:srgbClr val="FFC000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16002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6.  We cannot communicate Jesus to others without having real </a:t>
            </a:r>
            <a:r>
              <a:rPr lang="en-US" sz="4400" u="sng" dirty="0" smtClean="0">
                <a:solidFill>
                  <a:srgbClr val="FFC000"/>
                </a:solidFill>
              </a:rPr>
              <a:t>peace</a:t>
            </a:r>
            <a:r>
              <a:rPr lang="en-US" sz="4400" dirty="0" smtClean="0">
                <a:solidFill>
                  <a:schemeClr val="bg1"/>
                </a:solidFill>
              </a:rPr>
              <a:t> in our hearts.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                               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639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372</Words>
  <Application>Microsoft Office PowerPoint</Application>
  <PresentationFormat>On-screen Show (4:3)</PresentationFormat>
  <Paragraphs>98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Blank Presentation</vt:lpstr>
      <vt:lpstr>1_Blank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</dc:creator>
  <cp:lastModifiedBy>Gail</cp:lastModifiedBy>
  <cp:revision>35</cp:revision>
  <dcterms:created xsi:type="dcterms:W3CDTF">2015-11-11T20:49:58Z</dcterms:created>
  <dcterms:modified xsi:type="dcterms:W3CDTF">2015-11-28T16:11:22Z</dcterms:modified>
</cp:coreProperties>
</file>