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523" r:id="rId2"/>
    <p:sldId id="536" r:id="rId3"/>
    <p:sldId id="537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67" r:id="rId14"/>
    <p:sldId id="568" r:id="rId15"/>
    <p:sldId id="570" r:id="rId16"/>
    <p:sldId id="571" r:id="rId17"/>
    <p:sldId id="540" r:id="rId18"/>
    <p:sldId id="538" r:id="rId19"/>
    <p:sldId id="541" r:id="rId20"/>
    <p:sldId id="542" r:id="rId21"/>
    <p:sldId id="543" r:id="rId22"/>
    <p:sldId id="569" r:id="rId23"/>
    <p:sldId id="544" r:id="rId24"/>
    <p:sldId id="551" r:id="rId25"/>
    <p:sldId id="590" r:id="rId26"/>
    <p:sldId id="589" r:id="rId27"/>
    <p:sldId id="573" r:id="rId28"/>
    <p:sldId id="574" r:id="rId29"/>
    <p:sldId id="575" r:id="rId30"/>
    <p:sldId id="577" r:id="rId31"/>
    <p:sldId id="578" r:id="rId32"/>
    <p:sldId id="579" r:id="rId33"/>
    <p:sldId id="580" r:id="rId34"/>
    <p:sldId id="581" r:id="rId35"/>
    <p:sldId id="582" r:id="rId36"/>
    <p:sldId id="583" r:id="rId37"/>
    <p:sldId id="584" r:id="rId38"/>
    <p:sldId id="585" r:id="rId39"/>
    <p:sldId id="586" r:id="rId40"/>
    <p:sldId id="587" r:id="rId41"/>
    <p:sldId id="588" r:id="rId42"/>
    <p:sldId id="55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00"/>
    <a:srgbClr val="009900"/>
    <a:srgbClr val="81AAB3"/>
    <a:srgbClr val="B6D5D5"/>
    <a:srgbClr val="82B8C0"/>
    <a:srgbClr val="F0F5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06" autoAdjust="0"/>
    <p:restoredTop sz="94660" autoAdjust="0"/>
  </p:normalViewPr>
  <p:slideViewPr>
    <p:cSldViewPr snapToGrid="0" showGuides="1">
      <p:cViewPr>
        <p:scale>
          <a:sx n="70" d="100"/>
          <a:sy n="70" d="100"/>
        </p:scale>
        <p:origin x="-34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1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738260"/>
      </p:ext>
    </p:extLst>
  </p:cSld>
  <p:clrMapOvr>
    <a:masterClrMapping/>
  </p:clrMapOvr>
  <p:transition advClick="0" advTm="86399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6"/>
            <a:ext cx="9810750" cy="33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0"/>
            <a:ext cx="9810750" cy="347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94323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advClick="0" advTm="86399000"/>
  <p:txStyles>
    <p:titleStyle>
      <a:lvl1pPr algn="ctr" rtl="0" fontAlgn="base">
        <a:spcBef>
          <a:spcPct val="0"/>
        </a:spcBef>
        <a:spcAft>
          <a:spcPct val="0"/>
        </a:spcAft>
        <a:defRPr sz="5906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31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072" y="843996"/>
            <a:ext cx="966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Soldier and </a:t>
            </a:r>
            <a:r>
              <a:rPr lang="en-US" sz="7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Praise</a:t>
            </a:r>
            <a:endParaRPr lang="en-US" sz="7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6120825"/>
            <a:ext cx="580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Sunday, November </a:t>
            </a:r>
            <a:r>
              <a:rPr lang="en-US" sz="3200" b="1" dirty="0" smtClean="0"/>
              <a:t>8, </a:t>
            </a:r>
            <a:r>
              <a:rPr lang="en-US" sz="3200" b="1" dirty="0" smtClean="0"/>
              <a:t>2015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62900" y="6095425"/>
            <a:ext cx="376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Wayne </a:t>
            </a:r>
            <a:r>
              <a:rPr lang="en-US" sz="3200" b="1" dirty="0" err="1" smtClean="0"/>
              <a:t>Hartsgrove</a:t>
            </a:r>
            <a:endParaRPr lang="en-US" sz="3200" b="1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0" y="711010"/>
            <a:ext cx="89135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6. </a:t>
            </a:r>
            <a:r>
              <a:rPr lang="en-US" sz="4400" dirty="0" smtClean="0"/>
              <a:t>Praise is a spiritual </a:t>
            </a:r>
            <a:r>
              <a:rPr lang="en-US" sz="4400" u="sng" dirty="0" smtClean="0">
                <a:solidFill>
                  <a:srgbClr val="FF0000"/>
                </a:solidFill>
              </a:rPr>
              <a:t>WEAPON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(Psalm 8:2)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9618" y="681441"/>
            <a:ext cx="96216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7. </a:t>
            </a:r>
            <a:r>
              <a:rPr lang="en-US" sz="4400" dirty="0" smtClean="0"/>
              <a:t>Praise is a </a:t>
            </a:r>
            <a:r>
              <a:rPr lang="en-US" sz="4400" u="sng" dirty="0" smtClean="0">
                <a:solidFill>
                  <a:srgbClr val="FF0000"/>
                </a:solidFill>
              </a:rPr>
              <a:t>SACRIFICE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(</a:t>
            </a:r>
            <a:r>
              <a:rPr lang="en-US" sz="4400" dirty="0" smtClean="0"/>
              <a:t>Jeremiah 33:11)</a:t>
            </a:r>
          </a:p>
          <a:p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5647" y="697362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4 questions to ask when putting praise to the test:</a:t>
            </a:r>
            <a:endParaRPr lang="en-US" sz="4400" dirty="0" smtClean="0"/>
          </a:p>
          <a:p>
            <a:endParaRPr lang="en-US" sz="4400" b="1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5647" y="697362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1. When should I praise the Lord? (Psalm 145:2; Psalm 34:1)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5647" y="697362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2. How do I praise the Lord? </a:t>
            </a:r>
            <a:endParaRPr lang="en-US" sz="4400" dirty="0" smtClean="0"/>
          </a:p>
          <a:p>
            <a:r>
              <a:rPr lang="en-US" sz="4400" dirty="0" smtClean="0"/>
              <a:t>(</a:t>
            </a:r>
            <a:r>
              <a:rPr lang="en-US" sz="4400" dirty="0" smtClean="0"/>
              <a:t>Psalm 111:1; Psalm 63:4; </a:t>
            </a:r>
            <a:endParaRPr lang="en-US" sz="4400" dirty="0" smtClean="0"/>
          </a:p>
          <a:p>
            <a:r>
              <a:rPr lang="en-US" sz="4400" dirty="0" smtClean="0"/>
              <a:t>Psalm </a:t>
            </a:r>
            <a:r>
              <a:rPr lang="en-US" sz="4400" dirty="0" smtClean="0"/>
              <a:t>149:3)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5647" y="697362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3. Who should praise the Lord? (Psalm 148:1; Psalm 150:6)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5647" y="697362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4. Is there anyone who does not praise the Lord? (Psalm 115:7)</a:t>
            </a:r>
          </a:p>
          <a:p>
            <a:r>
              <a:rPr lang="en-US" sz="4400" dirty="0" smtClean="0"/>
              <a:t>    (YES! THE DEVIL)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8901" y="2301009"/>
            <a:ext cx="8162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Scriptures</a:t>
            </a: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4370" y="1473957"/>
            <a:ext cx="937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1</a:t>
            </a:r>
            <a:r>
              <a:rPr lang="en-US" sz="4800" dirty="0" smtClean="0"/>
              <a:t> “I </a:t>
            </a:r>
            <a:r>
              <a:rPr lang="en-US" sz="4800" dirty="0" smtClean="0"/>
              <a:t>will bless the </a:t>
            </a:r>
            <a:r>
              <a:rPr lang="en-US" sz="4800" cap="small" dirty="0" smtClean="0"/>
              <a:t>Lord</a:t>
            </a:r>
            <a:r>
              <a:rPr lang="en-US" sz="4800" dirty="0" smtClean="0"/>
              <a:t> at all times;</a:t>
            </a:r>
            <a:br>
              <a:rPr lang="en-US" sz="4800" dirty="0" smtClean="0"/>
            </a:br>
            <a:r>
              <a:rPr lang="en-US" sz="4800" dirty="0" smtClean="0"/>
              <a:t>His praise </a:t>
            </a:r>
            <a:r>
              <a:rPr lang="en-US" sz="4800" i="1" dirty="0" smtClean="0"/>
              <a:t>shall</a:t>
            </a:r>
            <a:r>
              <a:rPr lang="en-US" sz="4800" dirty="0" smtClean="0"/>
              <a:t> continually </a:t>
            </a:r>
            <a:r>
              <a:rPr lang="en-US" sz="4800" i="1" dirty="0" smtClean="0"/>
              <a:t>be</a:t>
            </a:r>
            <a:r>
              <a:rPr lang="en-US" sz="4800" dirty="0" smtClean="0"/>
              <a:t> in my </a:t>
            </a:r>
            <a:r>
              <a:rPr lang="en-US" sz="4800" dirty="0" smtClean="0"/>
              <a:t>mouth”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047164" y="504967"/>
            <a:ext cx="82568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30000" dirty="0" smtClean="0"/>
              <a:t> </a:t>
            </a:r>
            <a:r>
              <a:rPr lang="en-US" sz="4400" b="1" dirty="0" smtClean="0"/>
              <a:t> </a:t>
            </a:r>
            <a:r>
              <a:rPr lang="en-US" sz="6000" dirty="0" smtClean="0"/>
              <a:t>Psalm 34:1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0561" y="1426002"/>
            <a:ext cx="9403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 </a:t>
            </a:r>
            <a:r>
              <a:rPr lang="en-US" sz="4800" b="1" baseline="30000" dirty="0" smtClean="0"/>
              <a:t>3</a:t>
            </a:r>
            <a:r>
              <a:rPr lang="en-US" sz="4800" b="1" baseline="30000" dirty="0" smtClean="0"/>
              <a:t>  </a:t>
            </a:r>
            <a:r>
              <a:rPr lang="en-US" sz="4800" b="1" baseline="30000" dirty="0" smtClean="0"/>
              <a:t>“</a:t>
            </a:r>
            <a:r>
              <a:rPr lang="en-US" sz="4800" dirty="0" smtClean="0"/>
              <a:t>But </a:t>
            </a:r>
            <a:r>
              <a:rPr lang="en-US" sz="4800" dirty="0" smtClean="0"/>
              <a:t>thou art holy, O thou that </a:t>
            </a:r>
            <a:r>
              <a:rPr lang="en-US" sz="4800" dirty="0" smtClean="0"/>
              <a:t>inhabit </a:t>
            </a:r>
            <a:r>
              <a:rPr lang="en-US" sz="4800" dirty="0" smtClean="0"/>
              <a:t>the praises of </a:t>
            </a:r>
            <a:r>
              <a:rPr lang="en-US" sz="4800" dirty="0" smtClean="0"/>
              <a:t>Israel”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12900" y="523922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Psalm 22:3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01505" y="1619293"/>
            <a:ext cx="93345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 smtClean="0"/>
              <a:t>4</a:t>
            </a:r>
            <a:r>
              <a:rPr lang="en-US" sz="4400" b="1" baseline="30000" dirty="0" smtClean="0"/>
              <a:t> </a:t>
            </a:r>
            <a:r>
              <a:rPr lang="en-US" sz="4000" b="1" baseline="30000" dirty="0" smtClean="0"/>
              <a:t>“</a:t>
            </a:r>
            <a:r>
              <a:rPr lang="en-US" sz="4000" dirty="0" smtClean="0"/>
              <a:t>Enter into His gates with thanksgiving,</a:t>
            </a:r>
            <a:br>
              <a:rPr lang="en-US" sz="4000" dirty="0" smtClean="0"/>
            </a:br>
            <a:r>
              <a:rPr lang="en-US" sz="4000" i="1" dirty="0" smtClean="0"/>
              <a:t>And</a:t>
            </a:r>
            <a:r>
              <a:rPr lang="en-US" sz="4000" dirty="0" smtClean="0"/>
              <a:t> into His courts with praise.</a:t>
            </a:r>
            <a:br>
              <a:rPr lang="en-US" sz="4000" dirty="0" smtClean="0"/>
            </a:br>
            <a:r>
              <a:rPr lang="en-US" sz="4000" dirty="0" smtClean="0"/>
              <a:t>Be thankful to Him, </a:t>
            </a:r>
            <a:r>
              <a:rPr lang="en-US" sz="4000" i="1" dirty="0" smtClean="0"/>
              <a:t>and</a:t>
            </a:r>
            <a:r>
              <a:rPr lang="en-US" sz="4000" dirty="0" smtClean="0"/>
              <a:t> bless His name.</a:t>
            </a:r>
            <a:br>
              <a:rPr lang="en-US" sz="4000" dirty="0" smtClean="0"/>
            </a:br>
            <a:r>
              <a:rPr lang="en-US" sz="4000" b="1" baseline="30000" dirty="0" smtClean="0"/>
              <a:t>5 </a:t>
            </a:r>
            <a:r>
              <a:rPr lang="en-US" sz="4000" dirty="0" smtClean="0"/>
              <a:t>For the </a:t>
            </a:r>
            <a:r>
              <a:rPr lang="en-US" sz="4000" cap="small" dirty="0" smtClean="0"/>
              <a:t>Lord</a:t>
            </a:r>
            <a:r>
              <a:rPr lang="en-US" sz="4000" dirty="0" smtClean="0"/>
              <a:t> </a:t>
            </a:r>
            <a:r>
              <a:rPr lang="en-US" sz="4000" i="1" dirty="0" smtClean="0"/>
              <a:t>is</a:t>
            </a:r>
            <a:r>
              <a:rPr lang="en-US" sz="4000" dirty="0" smtClean="0"/>
              <a:t> good;</a:t>
            </a:r>
            <a:br>
              <a:rPr lang="en-US" sz="4000" dirty="0" smtClean="0"/>
            </a:br>
            <a:r>
              <a:rPr lang="en-US" sz="4000" dirty="0" smtClean="0"/>
              <a:t>His mercy </a:t>
            </a:r>
            <a:r>
              <a:rPr lang="en-US" sz="4000" i="1" dirty="0" smtClean="0"/>
              <a:t>is</a:t>
            </a:r>
            <a:r>
              <a:rPr lang="en-US" sz="4000" dirty="0" smtClean="0"/>
              <a:t> everlasting,</a:t>
            </a:r>
            <a:br>
              <a:rPr lang="en-US" sz="4000" dirty="0" smtClean="0"/>
            </a:br>
            <a:r>
              <a:rPr lang="en-US" sz="4000" dirty="0" smtClean="0"/>
              <a:t>And His truth </a:t>
            </a:r>
            <a:r>
              <a:rPr lang="en-US" sz="4000" i="1" dirty="0" smtClean="0"/>
              <a:t>endures</a:t>
            </a:r>
            <a:r>
              <a:rPr lang="en-US" sz="4000" dirty="0" smtClean="0"/>
              <a:t> to all </a:t>
            </a:r>
            <a:r>
              <a:rPr lang="en-US" sz="4000" dirty="0" smtClean="0"/>
              <a:t>generations”</a:t>
            </a:r>
            <a:endParaRPr lang="en-US" sz="4400" dirty="0" smtClean="0"/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98600" y="564866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Psalm 100:4-5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1660236"/>
            <a:ext cx="9334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18  “</a:t>
            </a:r>
            <a:r>
              <a:rPr lang="en-US" sz="4800" dirty="0" smtClean="0"/>
              <a:t>Violence shall no more be heard in thy land, wasting nor destruction within thy borders; but thou </a:t>
            </a:r>
            <a:r>
              <a:rPr lang="en-US" sz="4800" dirty="0" err="1" smtClean="0"/>
              <a:t>shalt</a:t>
            </a:r>
            <a:r>
              <a:rPr lang="en-US" sz="4800" dirty="0" smtClean="0"/>
              <a:t> call thy walls Salvation, and thy gates Praise</a:t>
            </a:r>
            <a:r>
              <a:rPr lang="en-US" sz="4400" dirty="0" smtClean="0"/>
              <a:t>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98600" y="6604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Isaiah 60:18</a:t>
            </a:r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51379" y="1662699"/>
            <a:ext cx="94988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 smtClean="0"/>
              <a:t>11</a:t>
            </a:r>
            <a:r>
              <a:rPr lang="en-US" sz="4800" b="1" baseline="30000" dirty="0" smtClean="0"/>
              <a:t> </a:t>
            </a:r>
            <a:r>
              <a:rPr lang="en-US" sz="4400" b="1" baseline="30000" dirty="0" smtClean="0"/>
              <a:t>“</a:t>
            </a:r>
            <a:r>
              <a:rPr lang="en-US" sz="4000" dirty="0" smtClean="0"/>
              <a:t>You have turned for me my mourning into </a:t>
            </a:r>
            <a:r>
              <a:rPr lang="en-US" sz="4000" dirty="0" smtClean="0"/>
              <a:t>dancing; You </a:t>
            </a:r>
            <a:r>
              <a:rPr lang="en-US" sz="4000" dirty="0" smtClean="0"/>
              <a:t>have put off my sackcloth and clothed me with gladness,</a:t>
            </a:r>
            <a:br>
              <a:rPr lang="en-US" sz="4000" dirty="0" smtClean="0"/>
            </a:br>
            <a:r>
              <a:rPr lang="en-US" sz="4000" b="1" baseline="30000" dirty="0" smtClean="0"/>
              <a:t>12 </a:t>
            </a:r>
            <a:r>
              <a:rPr lang="en-US" sz="4000" dirty="0" smtClean="0"/>
              <a:t>To the end that </a:t>
            </a:r>
            <a:r>
              <a:rPr lang="en-US" sz="4000" i="1" dirty="0" smtClean="0"/>
              <a:t>my</a:t>
            </a:r>
            <a:r>
              <a:rPr lang="en-US" sz="4000" dirty="0" smtClean="0"/>
              <a:t> glory may sing praise to You and not be silent.</a:t>
            </a:r>
            <a:br>
              <a:rPr lang="en-US" sz="4000" dirty="0" smtClean="0"/>
            </a:br>
            <a:r>
              <a:rPr lang="en-US" sz="4000" dirty="0" smtClean="0"/>
              <a:t>O </a:t>
            </a:r>
            <a:r>
              <a:rPr lang="en-US" sz="4000" cap="small" dirty="0" smtClean="0"/>
              <a:t>Lord</a:t>
            </a:r>
            <a:r>
              <a:rPr lang="en-US" sz="4000" dirty="0" smtClean="0"/>
              <a:t> my God, I will give thanks to You </a:t>
            </a:r>
            <a:r>
              <a:rPr lang="en-US" sz="4000" dirty="0" smtClean="0"/>
              <a:t>forever”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35100" y="603345"/>
            <a:ext cx="9372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dirty="0" smtClean="0"/>
              <a:t>Psalm 30:11-12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 smtClean="0"/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633121"/>
            <a:ext cx="925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9</a:t>
            </a:r>
            <a:r>
              <a:rPr lang="en-US" sz="4800" b="1" dirty="0" smtClean="0"/>
              <a:t> “</a:t>
            </a:r>
            <a:r>
              <a:rPr lang="en-US" sz="4800" dirty="0" smtClean="0"/>
              <a:t>Therefore my heart is glad, and my glory rejoices;</a:t>
            </a:r>
            <a:br>
              <a:rPr lang="en-US" sz="4800" dirty="0" smtClean="0"/>
            </a:br>
            <a:r>
              <a:rPr lang="en-US" sz="4800" dirty="0" smtClean="0"/>
              <a:t>My flesh also will rest in </a:t>
            </a:r>
            <a:r>
              <a:rPr lang="en-US" sz="4800" dirty="0" smtClean="0"/>
              <a:t>hope”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73100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 smtClean="0"/>
              <a:t> </a:t>
            </a:r>
            <a:r>
              <a:rPr lang="en-US" sz="6000" dirty="0" smtClean="0"/>
              <a:t>Psalm 16:9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633121"/>
            <a:ext cx="9258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47</a:t>
            </a:r>
            <a:r>
              <a:rPr lang="en-US" sz="4800" b="1" dirty="0" smtClean="0"/>
              <a:t> “</a:t>
            </a:r>
            <a:r>
              <a:rPr lang="en-US" sz="4800" dirty="0" smtClean="0"/>
              <a:t>Save us, O </a:t>
            </a:r>
            <a:r>
              <a:rPr lang="en-US" sz="4800" cap="small" dirty="0" smtClean="0"/>
              <a:t>Lord</a:t>
            </a:r>
            <a:r>
              <a:rPr lang="en-US" sz="4800" dirty="0" smtClean="0"/>
              <a:t> our God,</a:t>
            </a:r>
            <a:br>
              <a:rPr lang="en-US" sz="4800" dirty="0" smtClean="0"/>
            </a:br>
            <a:r>
              <a:rPr lang="en-US" sz="4800" dirty="0" smtClean="0"/>
              <a:t>And gather us from among the Gentiles,</a:t>
            </a:r>
            <a:br>
              <a:rPr lang="en-US" sz="4800" dirty="0" smtClean="0"/>
            </a:br>
            <a:r>
              <a:rPr lang="en-US" sz="4800" dirty="0" smtClean="0"/>
              <a:t>To give thanks to Your holy name,</a:t>
            </a:r>
            <a:br>
              <a:rPr lang="en-US" sz="4800" dirty="0" smtClean="0"/>
            </a:br>
            <a:r>
              <a:rPr lang="en-US" sz="4800" dirty="0" smtClean="0"/>
              <a:t>To triumph in Your </a:t>
            </a:r>
            <a:r>
              <a:rPr lang="en-US" sz="4800" dirty="0" smtClean="0"/>
              <a:t>praise”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73100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Psalm 106:47</a:t>
            </a:r>
            <a:endParaRPr lang="en-US" sz="6000" dirty="0" smtClean="0"/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633121"/>
            <a:ext cx="9258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26</a:t>
            </a:r>
            <a:r>
              <a:rPr lang="en-US" sz="4800" b="1" dirty="0" smtClean="0"/>
              <a:t> “</a:t>
            </a:r>
            <a:r>
              <a:rPr lang="en-US" sz="4800" dirty="0" smtClean="0"/>
              <a:t>Therefore my heart rejoiced, and my tongue was glad;</a:t>
            </a:r>
            <a:br>
              <a:rPr lang="en-US" sz="4800" dirty="0" smtClean="0"/>
            </a:br>
            <a:r>
              <a:rPr lang="en-US" sz="4800" dirty="0" smtClean="0"/>
              <a:t>Moreover my flesh also will rest in </a:t>
            </a:r>
            <a:r>
              <a:rPr lang="en-US" sz="4800" dirty="0" smtClean="0"/>
              <a:t>hope”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73100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Acts 2:26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633121"/>
            <a:ext cx="92583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3</a:t>
            </a:r>
            <a:r>
              <a:rPr lang="en-US" sz="4400" b="1" dirty="0" smtClean="0"/>
              <a:t> </a:t>
            </a:r>
            <a:r>
              <a:rPr lang="en-US" sz="4000" b="1" dirty="0" smtClean="0"/>
              <a:t>“</a:t>
            </a:r>
            <a:r>
              <a:rPr lang="en-US" sz="4000" dirty="0" smtClean="0"/>
              <a:t>To console those who mourn in </a:t>
            </a:r>
            <a:r>
              <a:rPr lang="en-US" sz="4000" dirty="0" smtClean="0"/>
              <a:t>Zion, to </a:t>
            </a:r>
            <a:r>
              <a:rPr lang="en-US" sz="4000" dirty="0" smtClean="0"/>
              <a:t>give them beauty for ashes,</a:t>
            </a:r>
            <a:br>
              <a:rPr lang="en-US" sz="4000" dirty="0" smtClean="0"/>
            </a:br>
            <a:r>
              <a:rPr lang="en-US" sz="4000" dirty="0" smtClean="0"/>
              <a:t>The oil of joy for </a:t>
            </a:r>
            <a:r>
              <a:rPr lang="en-US" sz="4000" dirty="0" smtClean="0"/>
              <a:t>mourning, The </a:t>
            </a:r>
            <a:r>
              <a:rPr lang="en-US" sz="4000" dirty="0" smtClean="0"/>
              <a:t>garment of praise for the spirit of </a:t>
            </a:r>
            <a:r>
              <a:rPr lang="en-US" sz="4000" dirty="0" smtClean="0"/>
              <a:t>heaviness; that </a:t>
            </a:r>
            <a:r>
              <a:rPr lang="en-US" sz="4000" dirty="0" smtClean="0"/>
              <a:t>they may be called trees of </a:t>
            </a:r>
            <a:r>
              <a:rPr lang="en-US" sz="4000" dirty="0" smtClean="0"/>
              <a:t>righteousness, the </a:t>
            </a:r>
            <a:r>
              <a:rPr lang="en-US" sz="4000" dirty="0" smtClean="0"/>
              <a:t>planting of the </a:t>
            </a:r>
            <a:r>
              <a:rPr lang="en-US" sz="4000" cap="small" dirty="0" smtClean="0"/>
              <a:t>Lord</a:t>
            </a:r>
            <a:r>
              <a:rPr lang="en-US" sz="4000" dirty="0" smtClean="0"/>
              <a:t>, that He may be </a:t>
            </a:r>
            <a:r>
              <a:rPr lang="en-US" sz="4000" dirty="0" smtClean="0"/>
              <a:t>glorified”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73100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Isaiah 61:3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633121"/>
            <a:ext cx="9258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1</a:t>
            </a:r>
            <a:r>
              <a:rPr lang="en-US" sz="4800" b="1" dirty="0" smtClean="0"/>
              <a:t> “</a:t>
            </a:r>
            <a:r>
              <a:rPr lang="en-US" sz="4800" dirty="0" smtClean="0"/>
              <a:t>Rejoice in the </a:t>
            </a:r>
            <a:r>
              <a:rPr lang="en-US" sz="4800" cap="small" dirty="0" smtClean="0"/>
              <a:t>Lord</a:t>
            </a:r>
            <a:r>
              <a:rPr lang="en-US" sz="4800" dirty="0" smtClean="0"/>
              <a:t>, O you righteous!</a:t>
            </a:r>
            <a:br>
              <a:rPr lang="en-US" sz="4800" dirty="0" smtClean="0"/>
            </a:br>
            <a:r>
              <a:rPr lang="en-US" sz="4800" i="1" dirty="0" smtClean="0"/>
              <a:t>For</a:t>
            </a:r>
            <a:r>
              <a:rPr lang="en-US" sz="4800" dirty="0" smtClean="0"/>
              <a:t> praise from the upright is </a:t>
            </a:r>
            <a:r>
              <a:rPr lang="en-US" sz="4800" dirty="0" smtClean="0"/>
              <a:t>beautiful”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73100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Psalm 33:1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633121"/>
            <a:ext cx="92583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21</a:t>
            </a:r>
            <a:r>
              <a:rPr lang="en-US" sz="4400" b="1" dirty="0" smtClean="0"/>
              <a:t> </a:t>
            </a:r>
            <a:r>
              <a:rPr lang="en-US" sz="4000" b="1" dirty="0" smtClean="0"/>
              <a:t>“</a:t>
            </a:r>
            <a:r>
              <a:rPr lang="en-US" sz="4000" dirty="0" smtClean="0"/>
              <a:t>And when he had consulted with the people, he appointed those who should sing to the </a:t>
            </a:r>
            <a:r>
              <a:rPr lang="en-US" sz="4000" cap="small" dirty="0" smtClean="0"/>
              <a:t>Lord</a:t>
            </a:r>
            <a:r>
              <a:rPr lang="en-US" sz="4000" dirty="0" smtClean="0"/>
              <a:t>, and who should praise the beauty of holiness, as they went out before the army and were saying:</a:t>
            </a:r>
          </a:p>
          <a:p>
            <a:r>
              <a:rPr lang="en-US" sz="4000" dirty="0" smtClean="0"/>
              <a:t>“Praise the </a:t>
            </a:r>
            <a:r>
              <a:rPr lang="en-US" sz="4000" cap="small" dirty="0" smtClean="0"/>
              <a:t>Lord</a:t>
            </a:r>
            <a:r>
              <a:rPr lang="en-US" sz="4000" dirty="0" smtClean="0"/>
              <a:t>,</a:t>
            </a:r>
            <a:br>
              <a:rPr lang="en-US" sz="4000" dirty="0" smtClean="0"/>
            </a:br>
            <a:r>
              <a:rPr lang="en-US" sz="4000" dirty="0" smtClean="0"/>
              <a:t>For His mercy </a:t>
            </a:r>
            <a:r>
              <a:rPr lang="en-US" sz="4000" i="1" dirty="0" smtClean="0"/>
              <a:t>endures</a:t>
            </a:r>
            <a:r>
              <a:rPr lang="en-US" sz="4000" dirty="0" smtClean="0"/>
              <a:t> </a:t>
            </a:r>
            <a:r>
              <a:rPr lang="en-US" sz="4000" dirty="0" smtClean="0"/>
              <a:t>forever”</a:t>
            </a:r>
            <a:endParaRPr lang="en-US" sz="4000" dirty="0" smtClean="0"/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73100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2 Chronicles 20:21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8501" y="2301009"/>
            <a:ext cx="894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6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</a:t>
            </a: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633121"/>
            <a:ext cx="92583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25</a:t>
            </a:r>
            <a:r>
              <a:rPr lang="en-US" sz="4400" b="1" dirty="0" smtClean="0"/>
              <a:t> </a:t>
            </a:r>
            <a:r>
              <a:rPr lang="en-US" sz="4000" b="1" dirty="0" smtClean="0"/>
              <a:t>“</a:t>
            </a:r>
            <a:r>
              <a:rPr lang="en-US" sz="4000" dirty="0" smtClean="0"/>
              <a:t>But at midnight Paul and Silas were praying and singing hymns to God, and the prisoners were listening to them. </a:t>
            </a:r>
            <a:r>
              <a:rPr lang="en-US" sz="4000" b="1" baseline="30000" dirty="0" smtClean="0"/>
              <a:t>26 </a:t>
            </a:r>
            <a:r>
              <a:rPr lang="en-US" sz="4000" dirty="0" smtClean="0"/>
              <a:t>Suddenly there was a great earthquake, so that the foundations of the prison were shaken; and immediately all the doors were opened and everyone’s chains were </a:t>
            </a:r>
            <a:r>
              <a:rPr lang="en-US" sz="4000" dirty="0" smtClean="0"/>
              <a:t>loosed”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73100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Acts 16:25,26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633121"/>
            <a:ext cx="9258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2</a:t>
            </a:r>
            <a:r>
              <a:rPr lang="en-US" sz="4800" b="1" dirty="0" smtClean="0"/>
              <a:t> </a:t>
            </a:r>
            <a:r>
              <a:rPr lang="en-US" sz="4400" b="1" dirty="0" smtClean="0"/>
              <a:t>“</a:t>
            </a:r>
            <a:r>
              <a:rPr lang="en-US" sz="4800" dirty="0" smtClean="0"/>
              <a:t>Out of the mouth of babes and nursing infants</a:t>
            </a:r>
            <a:br>
              <a:rPr lang="en-US" sz="4800" dirty="0" smtClean="0"/>
            </a:br>
            <a:r>
              <a:rPr lang="en-US" sz="4800" dirty="0" smtClean="0"/>
              <a:t>You have ordained strength,</a:t>
            </a:r>
            <a:br>
              <a:rPr lang="en-US" sz="4800" dirty="0" smtClean="0"/>
            </a:br>
            <a:r>
              <a:rPr lang="en-US" sz="4800" dirty="0" smtClean="0"/>
              <a:t>Because of Your enemies,</a:t>
            </a:r>
            <a:br>
              <a:rPr lang="en-US" sz="4800" dirty="0" smtClean="0"/>
            </a:br>
            <a:r>
              <a:rPr lang="en-US" sz="4800" dirty="0" smtClean="0"/>
              <a:t>That You may silence the enemy and the </a:t>
            </a:r>
            <a:r>
              <a:rPr lang="en-US" sz="4800" dirty="0" smtClean="0"/>
              <a:t>avenger”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73100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Psalm 8:2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1633121"/>
            <a:ext cx="92583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16</a:t>
            </a:r>
            <a:r>
              <a:rPr lang="en-US" sz="4400" b="1" dirty="0" smtClean="0"/>
              <a:t> </a:t>
            </a:r>
            <a:r>
              <a:rPr lang="en-US" sz="4000" b="1" dirty="0" smtClean="0"/>
              <a:t>“</a:t>
            </a:r>
            <a:r>
              <a:rPr lang="en-US" sz="4400" dirty="0" smtClean="0"/>
              <a:t>and </a:t>
            </a:r>
            <a:r>
              <a:rPr lang="en-US" sz="4400" dirty="0" smtClean="0"/>
              <a:t>said to Him, “Do You hear what these are saying?”</a:t>
            </a:r>
          </a:p>
          <a:p>
            <a:r>
              <a:rPr lang="en-US" sz="4400" dirty="0" smtClean="0"/>
              <a:t>And Jesus said to them, “Yes. Have you never read,</a:t>
            </a:r>
          </a:p>
          <a:p>
            <a:r>
              <a:rPr lang="en-US" sz="4400" dirty="0" smtClean="0"/>
              <a:t>‘Out of the mouth of babes and nursing infants</a:t>
            </a:r>
            <a:br>
              <a:rPr lang="en-US" sz="4400" dirty="0" smtClean="0"/>
            </a:br>
            <a:r>
              <a:rPr lang="en-US" sz="4400" dirty="0" smtClean="0"/>
              <a:t>You have perfected praise’?”</a:t>
            </a:r>
          </a:p>
          <a:p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096" y="468383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Matthew </a:t>
            </a:r>
            <a:r>
              <a:rPr lang="en-US" sz="6000" dirty="0" smtClean="0"/>
              <a:t>21:16</a:t>
            </a:r>
            <a:endParaRPr lang="en-US" sz="6000" dirty="0" smtClean="0"/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199" y="1442052"/>
            <a:ext cx="9764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11</a:t>
            </a:r>
            <a:r>
              <a:rPr lang="en-US" sz="4400" b="1" dirty="0" smtClean="0"/>
              <a:t> </a:t>
            </a:r>
            <a:r>
              <a:rPr lang="en-US" sz="3200" b="1" dirty="0" smtClean="0"/>
              <a:t>“</a:t>
            </a:r>
            <a:r>
              <a:rPr lang="en-US" sz="3200" dirty="0" smtClean="0"/>
              <a:t>the </a:t>
            </a:r>
            <a:r>
              <a:rPr lang="en-US" sz="3200" dirty="0" smtClean="0"/>
              <a:t>voice of joy and the voice of gladness, the voice of the bridegroom and the voice of the bride, the voice of those who will say</a:t>
            </a:r>
            <a:r>
              <a:rPr lang="en-US" sz="3200" dirty="0" smtClean="0"/>
              <a:t>: “</a:t>
            </a:r>
            <a:r>
              <a:rPr lang="en-US" sz="3200" dirty="0" smtClean="0"/>
              <a:t>Praise the </a:t>
            </a:r>
            <a:r>
              <a:rPr lang="en-US" sz="3200" cap="small" dirty="0" smtClean="0"/>
              <a:t>Lord</a:t>
            </a:r>
            <a:r>
              <a:rPr lang="en-US" sz="3200" dirty="0" smtClean="0"/>
              <a:t> of </a:t>
            </a:r>
            <a:r>
              <a:rPr lang="en-US" sz="3200" dirty="0" smtClean="0"/>
              <a:t>hosts, For </a:t>
            </a:r>
            <a:r>
              <a:rPr lang="en-US" sz="3200" dirty="0" smtClean="0"/>
              <a:t>the </a:t>
            </a:r>
            <a:r>
              <a:rPr lang="en-US" sz="3200" cap="small" dirty="0" smtClean="0"/>
              <a:t>Lord</a:t>
            </a:r>
            <a:r>
              <a:rPr lang="en-US" sz="3200" dirty="0" smtClean="0"/>
              <a:t> </a:t>
            </a:r>
            <a:r>
              <a:rPr lang="en-US" sz="3200" i="1" dirty="0" smtClean="0"/>
              <a:t>is</a:t>
            </a:r>
            <a:r>
              <a:rPr lang="en-US" sz="3200" dirty="0" smtClean="0"/>
              <a:t> </a:t>
            </a:r>
            <a:r>
              <a:rPr lang="en-US" sz="3200" dirty="0" smtClean="0"/>
              <a:t>good, For His mercy</a:t>
            </a:r>
            <a:r>
              <a:rPr lang="en-US" sz="3200" dirty="0" smtClean="0"/>
              <a:t> </a:t>
            </a:r>
            <a:r>
              <a:rPr lang="en-US" sz="3200" i="1" dirty="0" smtClean="0"/>
              <a:t>endures</a:t>
            </a:r>
            <a:r>
              <a:rPr lang="en-US" sz="3200" dirty="0" smtClean="0"/>
              <a:t> </a:t>
            </a:r>
            <a:r>
              <a:rPr lang="en-US" sz="3200" dirty="0" smtClean="0"/>
              <a:t>forever</a:t>
            </a:r>
          </a:p>
          <a:p>
            <a:r>
              <a:rPr lang="en-US" sz="3200" dirty="0" smtClean="0"/>
              <a:t>”— </a:t>
            </a:r>
            <a:r>
              <a:rPr lang="en-US" sz="3200" i="1" dirty="0" smtClean="0"/>
              <a:t>and</a:t>
            </a:r>
            <a:r>
              <a:rPr lang="en-US" sz="3200" dirty="0" smtClean="0"/>
              <a:t> of those </a:t>
            </a:r>
            <a:r>
              <a:rPr lang="en-US" sz="3200" i="1" dirty="0" smtClean="0"/>
              <a:t>who will</a:t>
            </a:r>
            <a:r>
              <a:rPr lang="en-US" sz="3200" dirty="0" smtClean="0"/>
              <a:t> bring the sacrifice of praise into the house of the </a:t>
            </a:r>
            <a:r>
              <a:rPr lang="en-US" sz="3200" cap="small" dirty="0" smtClean="0"/>
              <a:t>Lord</a:t>
            </a:r>
            <a:r>
              <a:rPr lang="en-US" sz="3200" dirty="0" smtClean="0"/>
              <a:t>. For I will cause the captives of the land to return as at the first,’ says </a:t>
            </a:r>
            <a:r>
              <a:rPr lang="en-US" sz="3200" dirty="0" smtClean="0"/>
              <a:t>the </a:t>
            </a:r>
            <a:r>
              <a:rPr lang="en-US" sz="3200" cap="small" dirty="0" smtClean="0"/>
              <a:t>Lord”</a:t>
            </a:r>
            <a:endParaRPr lang="en-US" sz="3200" dirty="0" smtClean="0"/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68383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Jeremiah 33:11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199" y="1442052"/>
            <a:ext cx="9764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15</a:t>
            </a:r>
            <a:r>
              <a:rPr lang="en-US" sz="4800" b="1" dirty="0" smtClean="0"/>
              <a:t> “</a:t>
            </a:r>
            <a:r>
              <a:rPr lang="en-US" sz="4800" dirty="0" smtClean="0"/>
              <a:t>Therefore </a:t>
            </a:r>
            <a:r>
              <a:rPr lang="en-US" sz="4800" dirty="0" smtClean="0"/>
              <a:t>by Him let us continually offer the sacrifice of praise to God, that is, the fruit of </a:t>
            </a:r>
            <a:r>
              <a:rPr lang="en-US" sz="4800" i="1" dirty="0" smtClean="0"/>
              <a:t>our</a:t>
            </a:r>
            <a:r>
              <a:rPr lang="en-US" sz="4800" dirty="0" smtClean="0"/>
              <a:t> lips, giving thanks to His </a:t>
            </a:r>
            <a:r>
              <a:rPr lang="en-US" sz="4800" dirty="0" smtClean="0"/>
              <a:t>name”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68383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Hebrews 13:15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199" y="1442052"/>
            <a:ext cx="9764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2</a:t>
            </a:r>
            <a:r>
              <a:rPr lang="en-US" sz="4800" b="1" dirty="0" smtClean="0"/>
              <a:t> “</a:t>
            </a:r>
            <a:r>
              <a:rPr lang="en-US" sz="4800" dirty="0" smtClean="0"/>
              <a:t>Every </a:t>
            </a:r>
            <a:r>
              <a:rPr lang="en-US" sz="4800" dirty="0" smtClean="0"/>
              <a:t>day I will bless You,</a:t>
            </a:r>
            <a:br>
              <a:rPr lang="en-US" sz="4800" dirty="0" smtClean="0"/>
            </a:br>
            <a:r>
              <a:rPr lang="en-US" sz="4800" dirty="0" smtClean="0"/>
              <a:t>And I will praise Your name forever and </a:t>
            </a:r>
            <a:r>
              <a:rPr lang="en-US" sz="4800" dirty="0" smtClean="0"/>
              <a:t>ever”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68383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Psalm 145:2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199" y="1442052"/>
            <a:ext cx="98870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1</a:t>
            </a:r>
            <a:r>
              <a:rPr lang="en-US" sz="4800" b="1" dirty="0" smtClean="0"/>
              <a:t> “</a:t>
            </a:r>
            <a:r>
              <a:rPr lang="en-US" sz="4800" dirty="0" smtClean="0"/>
              <a:t>Praise </a:t>
            </a:r>
            <a:r>
              <a:rPr lang="en-US" sz="4800" dirty="0" smtClean="0"/>
              <a:t>the </a:t>
            </a:r>
            <a:r>
              <a:rPr lang="en-US" sz="4800" cap="small" dirty="0" smtClean="0"/>
              <a:t>Lord</a:t>
            </a:r>
            <a:r>
              <a:rPr lang="en-US" sz="4800" dirty="0" smtClean="0"/>
              <a:t>!</a:t>
            </a:r>
          </a:p>
          <a:p>
            <a:r>
              <a:rPr lang="en-US" sz="4800" dirty="0" smtClean="0"/>
              <a:t>I will </a:t>
            </a:r>
            <a:r>
              <a:rPr lang="en-US" sz="4800" dirty="0" smtClean="0"/>
              <a:t>praise the</a:t>
            </a:r>
            <a:r>
              <a:rPr lang="en-US" sz="4800" dirty="0" smtClean="0"/>
              <a:t> </a:t>
            </a:r>
            <a:r>
              <a:rPr lang="en-US" sz="4800" cap="small" dirty="0" smtClean="0"/>
              <a:t>Lord</a:t>
            </a:r>
            <a:r>
              <a:rPr lang="en-US" sz="4800" dirty="0" smtClean="0"/>
              <a:t> with </a:t>
            </a:r>
            <a:r>
              <a:rPr lang="en-US" sz="4800" i="1" dirty="0" smtClean="0"/>
              <a:t>my</a:t>
            </a:r>
            <a:r>
              <a:rPr lang="en-US" sz="4800" dirty="0" smtClean="0"/>
              <a:t> whole </a:t>
            </a:r>
          </a:p>
          <a:p>
            <a:r>
              <a:rPr lang="en-US" sz="4800" dirty="0" smtClean="0"/>
              <a:t>heart, in </a:t>
            </a:r>
            <a:r>
              <a:rPr lang="en-US" sz="4800" dirty="0" smtClean="0"/>
              <a:t>the assembly of the </a:t>
            </a:r>
            <a:endParaRPr lang="en-US" sz="4800" dirty="0" smtClean="0"/>
          </a:p>
          <a:p>
            <a:r>
              <a:rPr lang="en-US" sz="4800" dirty="0" smtClean="0"/>
              <a:t>upright </a:t>
            </a:r>
            <a:r>
              <a:rPr lang="en-US" sz="4800" dirty="0" smtClean="0"/>
              <a:t>and </a:t>
            </a:r>
            <a:r>
              <a:rPr lang="en-US" sz="4800" i="1" dirty="0" smtClean="0"/>
              <a:t>in</a:t>
            </a:r>
            <a:r>
              <a:rPr lang="en-US" sz="4800" dirty="0" smtClean="0"/>
              <a:t> the </a:t>
            </a:r>
            <a:r>
              <a:rPr lang="en-US" sz="4800" dirty="0" smtClean="0"/>
              <a:t>congregation”</a:t>
            </a:r>
            <a:endParaRPr lang="en-US" sz="4800" dirty="0" smtClean="0"/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68383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Psalm 111:1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199" y="1442052"/>
            <a:ext cx="9764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1</a:t>
            </a:r>
            <a:r>
              <a:rPr lang="en-US" sz="4800" b="1" dirty="0" smtClean="0"/>
              <a:t> “</a:t>
            </a:r>
            <a:r>
              <a:rPr lang="en-US" sz="4800" dirty="0" smtClean="0"/>
              <a:t>I </a:t>
            </a:r>
            <a:r>
              <a:rPr lang="en-US" sz="4800" dirty="0" smtClean="0"/>
              <a:t>will bless the </a:t>
            </a:r>
            <a:r>
              <a:rPr lang="en-US" sz="4800" cap="small" dirty="0" smtClean="0"/>
              <a:t>Lord</a:t>
            </a:r>
            <a:r>
              <a:rPr lang="en-US" sz="4800" dirty="0" smtClean="0"/>
              <a:t> at all times;</a:t>
            </a:r>
            <a:br>
              <a:rPr lang="en-US" sz="4800" dirty="0" smtClean="0"/>
            </a:br>
            <a:r>
              <a:rPr lang="en-US" sz="4800" dirty="0" smtClean="0"/>
              <a:t>His praise </a:t>
            </a:r>
            <a:r>
              <a:rPr lang="en-US" sz="4800" i="1" dirty="0" smtClean="0"/>
              <a:t>shall</a:t>
            </a:r>
            <a:r>
              <a:rPr lang="en-US" sz="4800" dirty="0" smtClean="0"/>
              <a:t> continually </a:t>
            </a:r>
            <a:r>
              <a:rPr lang="en-US" sz="4800" i="1" dirty="0" smtClean="0"/>
              <a:t>be</a:t>
            </a:r>
            <a:r>
              <a:rPr lang="en-US" sz="4800" dirty="0" smtClean="0"/>
              <a:t> in my </a:t>
            </a:r>
            <a:r>
              <a:rPr lang="en-US" sz="4800" dirty="0" smtClean="0"/>
              <a:t>mouth”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68383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Psalm 34:1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199" y="1442052"/>
            <a:ext cx="9764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4</a:t>
            </a:r>
            <a:r>
              <a:rPr lang="en-US" sz="4800" b="1" dirty="0" smtClean="0"/>
              <a:t> “</a:t>
            </a:r>
            <a:r>
              <a:rPr lang="en-US" sz="4800" dirty="0" smtClean="0"/>
              <a:t>Thus </a:t>
            </a:r>
            <a:r>
              <a:rPr lang="en-US" sz="4800" dirty="0" smtClean="0"/>
              <a:t>I will bless You while I live;</a:t>
            </a:r>
            <a:br>
              <a:rPr lang="en-US" sz="4800" dirty="0" smtClean="0"/>
            </a:br>
            <a:r>
              <a:rPr lang="en-US" sz="4800" dirty="0" smtClean="0"/>
              <a:t>I will lift up my hands in Your </a:t>
            </a:r>
            <a:r>
              <a:rPr lang="en-US" sz="4800" dirty="0" smtClean="0"/>
              <a:t>name”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68383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Psalm 63:4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199" y="1442052"/>
            <a:ext cx="9764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3</a:t>
            </a:r>
            <a:r>
              <a:rPr lang="en-US" sz="4800" b="1" dirty="0" smtClean="0"/>
              <a:t> “</a:t>
            </a:r>
            <a:r>
              <a:rPr lang="en-US" sz="4800" dirty="0" smtClean="0"/>
              <a:t>Let </a:t>
            </a:r>
            <a:r>
              <a:rPr lang="en-US" sz="4800" dirty="0" smtClean="0"/>
              <a:t>them praise His name with the dance;</a:t>
            </a:r>
            <a:br>
              <a:rPr lang="en-US" sz="4800" dirty="0" smtClean="0"/>
            </a:br>
            <a:r>
              <a:rPr lang="en-US" sz="4800" dirty="0" smtClean="0"/>
              <a:t>Let them sing praises to Him with the </a:t>
            </a:r>
            <a:r>
              <a:rPr lang="en-US" sz="4800" dirty="0" err="1" smtClean="0"/>
              <a:t>timbrel</a:t>
            </a:r>
            <a:r>
              <a:rPr lang="en-US" sz="4800" dirty="0" smtClean="0"/>
              <a:t> and </a:t>
            </a:r>
            <a:r>
              <a:rPr lang="en-US" sz="4800" dirty="0" smtClean="0"/>
              <a:t>harp”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68383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Psalm 149:3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199" y="1442052"/>
            <a:ext cx="9764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6</a:t>
            </a:r>
            <a:r>
              <a:rPr lang="en-US" sz="4800" b="1" dirty="0" smtClean="0"/>
              <a:t> “</a:t>
            </a:r>
            <a:r>
              <a:rPr lang="en-US" sz="4800" dirty="0" smtClean="0"/>
              <a:t>Let </a:t>
            </a:r>
            <a:r>
              <a:rPr lang="en-US" sz="4800" dirty="0" smtClean="0"/>
              <a:t>everything that has breath praise the </a:t>
            </a:r>
            <a:r>
              <a:rPr lang="en-US" sz="4800" cap="small" dirty="0" smtClean="0"/>
              <a:t>Lord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Praise the </a:t>
            </a:r>
            <a:r>
              <a:rPr lang="en-US" sz="4800" cap="small" dirty="0" smtClean="0"/>
              <a:t>Lord</a:t>
            </a:r>
            <a:r>
              <a:rPr lang="en-US" sz="4800" dirty="0" smtClean="0"/>
              <a:t>!”</a:t>
            </a:r>
            <a:endParaRPr lang="en-US" sz="4800" dirty="0" smtClean="0"/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68383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Psalm 150:6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199" y="1442052"/>
            <a:ext cx="9764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17</a:t>
            </a:r>
            <a:r>
              <a:rPr lang="en-US" sz="4800" b="1" dirty="0" smtClean="0"/>
              <a:t> “</a:t>
            </a:r>
            <a:r>
              <a:rPr lang="en-US" sz="4800" dirty="0" smtClean="0"/>
              <a:t>The </a:t>
            </a:r>
            <a:r>
              <a:rPr lang="en-US" sz="4800" dirty="0" smtClean="0"/>
              <a:t>dead do not praise the </a:t>
            </a:r>
            <a:r>
              <a:rPr lang="en-US" sz="4800" cap="small" dirty="0" smtClean="0"/>
              <a:t>Lord</a:t>
            </a:r>
            <a:r>
              <a:rPr lang="en-US" sz="4800" dirty="0" smtClean="0"/>
              <a:t>,</a:t>
            </a:r>
            <a:br>
              <a:rPr lang="en-US" sz="4800" dirty="0" smtClean="0"/>
            </a:br>
            <a:r>
              <a:rPr lang="en-US" sz="4800" dirty="0" smtClean="0"/>
              <a:t>Nor any who go down into </a:t>
            </a:r>
            <a:r>
              <a:rPr lang="en-US" sz="4800" dirty="0" smtClean="0"/>
              <a:t>silence”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68383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Psalm 115:17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27496" y="695467"/>
            <a:ext cx="937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1. </a:t>
            </a:r>
            <a:r>
              <a:rPr lang="en-US" sz="4400" dirty="0" smtClean="0"/>
              <a:t>Praise is God’s </a:t>
            </a:r>
            <a:r>
              <a:rPr lang="en-US" sz="4400" u="sng" dirty="0" smtClean="0">
                <a:solidFill>
                  <a:srgbClr val="FF0000"/>
                </a:solidFill>
              </a:rPr>
              <a:t>ADDRESS</a:t>
            </a:r>
            <a:r>
              <a:rPr lang="en-US" sz="4400" dirty="0" smtClean="0"/>
              <a:t>, where He </a:t>
            </a:r>
            <a:r>
              <a:rPr lang="en-US" sz="4400" u="sng" dirty="0" smtClean="0">
                <a:solidFill>
                  <a:srgbClr val="FF0000"/>
                </a:solidFill>
              </a:rPr>
              <a:t>LIVES</a:t>
            </a:r>
            <a:r>
              <a:rPr lang="en-US" sz="4400" dirty="0" smtClean="0"/>
              <a:t> </a:t>
            </a:r>
            <a:r>
              <a:rPr lang="en-US" sz="4400" dirty="0" smtClean="0"/>
              <a:t>(Psalm 22:3)</a:t>
            </a:r>
          </a:p>
          <a:p>
            <a:endParaRPr lang="en-US" sz="4400" dirty="0" smtClean="0"/>
          </a:p>
          <a:p>
            <a:r>
              <a:rPr lang="en-US" sz="4400" dirty="0" smtClean="0"/>
              <a:t>                                  </a:t>
            </a:r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68227" y="671691"/>
            <a:ext cx="9372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2. </a:t>
            </a:r>
            <a:r>
              <a:rPr lang="en-US" sz="4400" dirty="0" smtClean="0"/>
              <a:t>Praise is the way into God’s </a:t>
            </a:r>
            <a:r>
              <a:rPr lang="en-US" sz="4400" u="sng" dirty="0" smtClean="0">
                <a:solidFill>
                  <a:srgbClr val="FF0000"/>
                </a:solidFill>
              </a:rPr>
              <a:t>PRESENCE</a:t>
            </a:r>
            <a:r>
              <a:rPr lang="en-US" sz="4400" dirty="0" smtClean="0">
                <a:solidFill>
                  <a:srgbClr val="FF0000"/>
                </a:solidFill>
              </a:rPr>
              <a:t>. </a:t>
            </a:r>
            <a:r>
              <a:rPr lang="en-US" sz="4400" dirty="0" smtClean="0"/>
              <a:t>(Psalm 100:4-5)</a:t>
            </a:r>
          </a:p>
          <a:p>
            <a:r>
              <a:rPr lang="en-US" sz="4400" dirty="0" smtClean="0"/>
              <a:t> The reasons we should praise God is because </a:t>
            </a:r>
          </a:p>
          <a:p>
            <a:r>
              <a:rPr lang="en-US" sz="4400" dirty="0" smtClean="0"/>
              <a:t>	a</a:t>
            </a:r>
            <a:r>
              <a:rPr lang="en-US" sz="4400" dirty="0" smtClean="0"/>
              <a:t>) He is </a:t>
            </a:r>
            <a:r>
              <a:rPr lang="en-US" sz="4400" u="sng" dirty="0" smtClean="0">
                <a:solidFill>
                  <a:srgbClr val="FF0000"/>
                </a:solidFill>
              </a:rPr>
              <a:t>GOD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 </a:t>
            </a:r>
            <a:r>
              <a:rPr lang="en-US" sz="4400" dirty="0" smtClean="0"/>
              <a:t>	b</a:t>
            </a:r>
            <a:r>
              <a:rPr lang="en-US" sz="4400" dirty="0" smtClean="0"/>
              <a:t>) His mercy is </a:t>
            </a:r>
            <a:r>
              <a:rPr lang="en-US" sz="4400" u="sng" dirty="0" smtClean="0">
                <a:solidFill>
                  <a:srgbClr val="FF0000"/>
                </a:solidFill>
              </a:rPr>
              <a:t>EVERLASTING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	c</a:t>
            </a:r>
            <a:r>
              <a:rPr lang="en-US" sz="4400" dirty="0" smtClean="0"/>
              <a:t>) His </a:t>
            </a:r>
            <a:r>
              <a:rPr lang="en-US" sz="4400" u="sng" dirty="0" smtClean="0">
                <a:solidFill>
                  <a:srgbClr val="FF0000"/>
                </a:solidFill>
              </a:rPr>
              <a:t>TRUTH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>endures to all 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 </a:t>
            </a:r>
            <a:r>
              <a:rPr lang="en-US" sz="4400" dirty="0" smtClean="0"/>
              <a:t>         generations</a:t>
            </a:r>
            <a:r>
              <a:rPr lang="en-US" sz="4400" dirty="0" smtClean="0"/>
              <a:t>. (Psalm 100:4-5)</a:t>
            </a:r>
          </a:p>
          <a:p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81852" y="686937"/>
            <a:ext cx="937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3. </a:t>
            </a:r>
            <a:r>
              <a:rPr lang="en-US" sz="4400" dirty="0" smtClean="0"/>
              <a:t>Praise is God’s </a:t>
            </a:r>
            <a:r>
              <a:rPr lang="en-US" sz="4400" u="sng" dirty="0" smtClean="0">
                <a:solidFill>
                  <a:srgbClr val="FF0000"/>
                </a:solidFill>
              </a:rPr>
              <a:t>REASON</a:t>
            </a:r>
            <a:r>
              <a:rPr lang="en-US" sz="4400" dirty="0" smtClean="0"/>
              <a:t> for </a:t>
            </a:r>
            <a:r>
              <a:rPr lang="en-US" sz="4400" u="sng" dirty="0" smtClean="0">
                <a:solidFill>
                  <a:srgbClr val="FF0000"/>
                </a:solidFill>
              </a:rPr>
              <a:t>BLESSING</a:t>
            </a:r>
            <a:r>
              <a:rPr lang="en-US" sz="4400" dirty="0" smtClean="0"/>
              <a:t> us. </a:t>
            </a:r>
            <a:endParaRPr lang="en-US" sz="4400" dirty="0" smtClean="0"/>
          </a:p>
          <a:p>
            <a:r>
              <a:rPr lang="en-US" sz="4400" dirty="0" smtClean="0"/>
              <a:t> </a:t>
            </a:r>
            <a:r>
              <a:rPr lang="en-US" sz="4400" dirty="0" smtClean="0"/>
              <a:t>     (</a:t>
            </a:r>
            <a:r>
              <a:rPr lang="en-US" sz="4400" dirty="0" smtClean="0"/>
              <a:t>Psalm </a:t>
            </a:r>
            <a:r>
              <a:rPr lang="en-US" sz="4400" dirty="0" smtClean="0"/>
              <a:t>106:47; </a:t>
            </a:r>
            <a:r>
              <a:rPr lang="en-US" sz="4400" dirty="0" smtClean="0"/>
              <a:t>Psalm 30:11-12)</a:t>
            </a:r>
          </a:p>
          <a:p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96788" y="726553"/>
            <a:ext cx="97990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400" dirty="0" smtClean="0"/>
              <a:t>4. </a:t>
            </a:r>
            <a:r>
              <a:rPr lang="en-US" sz="4400" dirty="0" smtClean="0"/>
              <a:t>Praise is our </a:t>
            </a:r>
            <a:r>
              <a:rPr lang="en-US" sz="4400" dirty="0" smtClean="0"/>
              <a:t>spiritual </a:t>
            </a:r>
            <a:r>
              <a:rPr lang="en-US" sz="4400" u="sng" dirty="0" smtClean="0">
                <a:solidFill>
                  <a:srgbClr val="FF0000"/>
                </a:solidFill>
              </a:rPr>
              <a:t>GARMENT</a:t>
            </a:r>
            <a:r>
              <a:rPr lang="en-US" sz="4400" dirty="0" smtClean="0"/>
              <a:t>  </a:t>
            </a:r>
          </a:p>
          <a:p>
            <a:pPr marL="742950" indent="-742950"/>
            <a:r>
              <a:rPr lang="en-US" sz="4400" dirty="0" smtClean="0"/>
              <a:t>(Isaiah 61:3)</a:t>
            </a:r>
            <a:endParaRPr lang="en-US" sz="4400" dirty="0" smtClean="0"/>
          </a:p>
          <a:p>
            <a:pPr marL="742950" indent="-742950"/>
            <a:endParaRPr lang="en-US" sz="4400" dirty="0" smtClean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19366" y="747215"/>
            <a:ext cx="101266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5. </a:t>
            </a:r>
            <a:r>
              <a:rPr lang="en-US" sz="4400" dirty="0" smtClean="0"/>
              <a:t>Praise is a way </a:t>
            </a:r>
            <a:r>
              <a:rPr lang="en-US" sz="4400" dirty="0" smtClean="0"/>
              <a:t>of </a:t>
            </a:r>
            <a:r>
              <a:rPr lang="en-US" sz="4400" u="sng" dirty="0" smtClean="0">
                <a:solidFill>
                  <a:srgbClr val="FF0000"/>
                </a:solidFill>
              </a:rPr>
              <a:t>DELIVERANCE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(</a:t>
            </a:r>
            <a:r>
              <a:rPr lang="en-US" sz="4400" dirty="0" smtClean="0"/>
              <a:t>2 Chronicles 20:21</a:t>
            </a:r>
            <a:r>
              <a:rPr lang="en-US" sz="4400" dirty="0" smtClean="0"/>
              <a:t>)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/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505</Words>
  <Application>Microsoft Office PowerPoint</Application>
  <PresentationFormat>Custom</PresentationFormat>
  <Paragraphs>92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3_Title &amp; Subtitle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Gail</cp:lastModifiedBy>
  <cp:revision>319</cp:revision>
  <dcterms:created xsi:type="dcterms:W3CDTF">2015-05-22T23:05:41Z</dcterms:created>
  <dcterms:modified xsi:type="dcterms:W3CDTF">2015-11-05T20:58:12Z</dcterms:modified>
</cp:coreProperties>
</file>