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523" r:id="rId2"/>
    <p:sldId id="536" r:id="rId3"/>
    <p:sldId id="537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67" r:id="rId14"/>
    <p:sldId id="568" r:id="rId15"/>
    <p:sldId id="540" r:id="rId16"/>
    <p:sldId id="538" r:id="rId17"/>
    <p:sldId id="541" r:id="rId18"/>
    <p:sldId id="542" r:id="rId19"/>
    <p:sldId id="543" r:id="rId20"/>
    <p:sldId id="569" r:id="rId21"/>
    <p:sldId id="544" r:id="rId22"/>
    <p:sldId id="551" r:id="rId23"/>
    <p:sldId id="545" r:id="rId24"/>
    <p:sldId id="566" r:id="rId25"/>
    <p:sldId id="5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00"/>
    <a:srgbClr val="009900"/>
    <a:srgbClr val="81AAB3"/>
    <a:srgbClr val="B6D5D5"/>
    <a:srgbClr val="82B8C0"/>
    <a:srgbClr val="F0F5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6" autoAdjust="0"/>
    <p:restoredTop sz="94660" autoAdjust="0"/>
  </p:normalViewPr>
  <p:slideViewPr>
    <p:cSldViewPr snapToGrid="0" showGuides="1">
      <p:cViewPr>
        <p:scale>
          <a:sx n="70" d="100"/>
          <a:sy n="70" d="100"/>
        </p:scale>
        <p:origin x="-34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738260"/>
      </p:ext>
    </p:extLst>
  </p:cSld>
  <p:clrMapOvr>
    <a:masterClrMapping/>
  </p:clrMapOvr>
  <p:transition advClick="0" advTm="86399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6"/>
            <a:ext cx="9810750" cy="33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0"/>
            <a:ext cx="9810750" cy="347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432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advClick="0" advTm="86399000"/>
  <p:txStyles>
    <p:titleStyle>
      <a:lvl1pPr algn="ctr" rtl="0" fontAlgn="base">
        <a:spcBef>
          <a:spcPct val="0"/>
        </a:spcBef>
        <a:spcAft>
          <a:spcPct val="0"/>
        </a:spcAft>
        <a:defRPr sz="5906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072" y="843996"/>
            <a:ext cx="966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Soldier and Worship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6120825"/>
            <a:ext cx="580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Sunday, November 1, 2015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62900" y="6095425"/>
            <a:ext cx="376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Wayne </a:t>
            </a:r>
            <a:r>
              <a:rPr lang="en-US" sz="3200" b="1" dirty="0" err="1" smtClean="0"/>
              <a:t>Hartsgrove</a:t>
            </a:r>
            <a:endParaRPr lang="en-US" sz="3200" b="1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11010"/>
            <a:ext cx="858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6. Many great individuals who were used greatly by God found themselves on their </a:t>
            </a:r>
            <a:r>
              <a:rPr lang="en-US" sz="4400" u="sng" dirty="0" smtClean="0">
                <a:solidFill>
                  <a:srgbClr val="FF0000"/>
                </a:solidFill>
              </a:rPr>
              <a:t>FACES</a:t>
            </a:r>
            <a:r>
              <a:rPr lang="en-US" sz="4400" dirty="0" smtClean="0"/>
              <a:t> before God.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9618" y="681441"/>
            <a:ext cx="9621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7.</a:t>
            </a:r>
            <a:r>
              <a:rPr lang="en-US" sz="4000" dirty="0" smtClean="0"/>
              <a:t> In Matthew 23:12 Jesus said that everyone who </a:t>
            </a:r>
            <a:r>
              <a:rPr lang="en-US" sz="4000" u="sng" dirty="0" smtClean="0">
                <a:solidFill>
                  <a:srgbClr val="FF0000"/>
                </a:solidFill>
              </a:rPr>
              <a:t>HUMBLES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himself shall be </a:t>
            </a:r>
            <a:r>
              <a:rPr lang="en-US" sz="4000" u="sng" dirty="0" smtClean="0">
                <a:solidFill>
                  <a:srgbClr val="FF0000"/>
                </a:solidFill>
              </a:rPr>
              <a:t>EXALTED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and everyone who </a:t>
            </a:r>
            <a:r>
              <a:rPr lang="en-US" sz="4000" u="sng" dirty="0" smtClean="0">
                <a:solidFill>
                  <a:srgbClr val="FF0000"/>
                </a:solidFill>
              </a:rPr>
              <a:t>EXALTS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himself shall be </a:t>
            </a:r>
            <a:r>
              <a:rPr lang="en-US" sz="4000" u="sng" dirty="0" smtClean="0">
                <a:solidFill>
                  <a:srgbClr val="FF0000"/>
                </a:solidFill>
              </a:rPr>
              <a:t>HUMBLED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5647" y="697362"/>
            <a:ext cx="9372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8. According to Psalm 95:7 we worship God because:</a:t>
            </a:r>
          </a:p>
          <a:p>
            <a:r>
              <a:rPr lang="en-US" sz="4400" dirty="0" smtClean="0"/>
              <a:t>	1. He is </a:t>
            </a:r>
            <a:r>
              <a:rPr lang="en-US" sz="4400" u="sng" dirty="0" smtClean="0">
                <a:solidFill>
                  <a:srgbClr val="FF0000"/>
                </a:solidFill>
              </a:rPr>
              <a:t>GOD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	2. We are the </a:t>
            </a:r>
            <a:r>
              <a:rPr lang="en-US" sz="4400" u="sng" dirty="0" smtClean="0">
                <a:solidFill>
                  <a:srgbClr val="FF0000"/>
                </a:solidFill>
              </a:rPr>
              <a:t>PEOPLE</a:t>
            </a:r>
            <a:r>
              <a:rPr lang="en-US" sz="4400" dirty="0" smtClean="0"/>
              <a:t> of His </a:t>
            </a:r>
            <a:r>
              <a:rPr lang="en-US" sz="4400" dirty="0" smtClean="0"/>
              <a:t>         </a:t>
            </a:r>
          </a:p>
          <a:p>
            <a:r>
              <a:rPr lang="en-US" sz="4400" dirty="0" smtClean="0"/>
              <a:t> </a:t>
            </a:r>
            <a:r>
              <a:rPr lang="en-US" sz="4400" dirty="0" smtClean="0"/>
              <a:t>         </a:t>
            </a:r>
            <a:r>
              <a:rPr lang="en-US" sz="4400" dirty="0" smtClean="0"/>
              <a:t>pasture</a:t>
            </a:r>
            <a:endParaRPr lang="en-US" sz="4400" dirty="0" smtClean="0"/>
          </a:p>
          <a:p>
            <a:endParaRPr lang="en-US" sz="4400" b="1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5647" y="697362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9. In Jeremiah 7:23 God tells His people “Obey My </a:t>
            </a:r>
            <a:r>
              <a:rPr lang="en-US" sz="4400" u="sng" dirty="0" smtClean="0">
                <a:solidFill>
                  <a:srgbClr val="FF0000"/>
                </a:solidFill>
              </a:rPr>
              <a:t>VOICE</a:t>
            </a:r>
            <a:r>
              <a:rPr lang="en-US" sz="4400" dirty="0" smtClean="0"/>
              <a:t>, and I will be your </a:t>
            </a:r>
            <a:r>
              <a:rPr lang="en-US" sz="4400" u="sng" dirty="0" smtClean="0">
                <a:solidFill>
                  <a:srgbClr val="FF0000"/>
                </a:solidFill>
              </a:rPr>
              <a:t>GOD</a:t>
            </a:r>
            <a:r>
              <a:rPr lang="en-US" sz="4400" dirty="0" smtClean="0"/>
              <a:t>”.</a:t>
            </a:r>
            <a:endParaRPr lang="en-US" sz="4400" b="1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5647" y="697362"/>
            <a:ext cx="9372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10. Hebrews 4:9-10 tells us </a:t>
            </a:r>
            <a:endParaRPr lang="en-US" sz="4400" dirty="0" smtClean="0"/>
          </a:p>
          <a:p>
            <a:r>
              <a:rPr lang="en-US" sz="4400" dirty="0" smtClean="0"/>
              <a:t>“</a:t>
            </a:r>
            <a:r>
              <a:rPr lang="en-US" sz="4400" dirty="0" smtClean="0"/>
              <a:t>There remains a Sabbath </a:t>
            </a:r>
            <a:r>
              <a:rPr lang="en-US" sz="4400" u="sng" dirty="0" smtClean="0">
                <a:solidFill>
                  <a:srgbClr val="FF0000"/>
                </a:solidFill>
              </a:rPr>
              <a:t>REST</a:t>
            </a:r>
            <a:r>
              <a:rPr lang="en-US" sz="4400" dirty="0" smtClean="0"/>
              <a:t> for the people of God”.</a:t>
            </a:r>
            <a:endParaRPr lang="en-US" sz="5400" b="1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8901" y="2301009"/>
            <a:ext cx="8162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Scriptures</a:t>
            </a: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4370" y="1473957"/>
            <a:ext cx="937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6  “</a:t>
            </a:r>
            <a:r>
              <a:rPr lang="en-US" sz="4000" b="1" baseline="30000" dirty="0" smtClean="0"/>
              <a:t> </a:t>
            </a:r>
            <a:r>
              <a:rPr lang="en-US" sz="4000" dirty="0" smtClean="0"/>
              <a:t>Come, let us bow down in worship,</a:t>
            </a:r>
            <a:br>
              <a:rPr lang="en-US" sz="4000" dirty="0" smtClean="0"/>
            </a:br>
            <a:r>
              <a:rPr lang="en-US" sz="4000" dirty="0" smtClean="0"/>
              <a:t>    let us kneel before the 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 our Maker;</a:t>
            </a:r>
            <a:br>
              <a:rPr lang="en-US" sz="4000" dirty="0" smtClean="0"/>
            </a:br>
            <a:r>
              <a:rPr lang="en-US" sz="4000" b="1" baseline="30000" dirty="0" smtClean="0"/>
              <a:t>7 </a:t>
            </a:r>
            <a:r>
              <a:rPr lang="en-US" sz="4000" dirty="0" smtClean="0"/>
              <a:t>for </a:t>
            </a:r>
            <a:r>
              <a:rPr lang="en-US" sz="4000" dirty="0" smtClean="0"/>
              <a:t>He </a:t>
            </a:r>
            <a:r>
              <a:rPr lang="en-US" sz="4000" dirty="0" smtClean="0"/>
              <a:t>is our God</a:t>
            </a:r>
            <a:br>
              <a:rPr lang="en-US" sz="4000" dirty="0" smtClean="0"/>
            </a:br>
            <a:r>
              <a:rPr lang="en-US" sz="4000" dirty="0" smtClean="0"/>
              <a:t>    and we are the people of </a:t>
            </a:r>
            <a:r>
              <a:rPr lang="en-US" sz="4000" dirty="0" smtClean="0"/>
              <a:t>His </a:t>
            </a:r>
            <a:r>
              <a:rPr lang="en-US" sz="4000" dirty="0" smtClean="0"/>
              <a:t>pasture,</a:t>
            </a:r>
            <a:br>
              <a:rPr lang="en-US" sz="4000" dirty="0" smtClean="0"/>
            </a:br>
            <a:r>
              <a:rPr lang="en-US" sz="4000" dirty="0" smtClean="0"/>
              <a:t>    the flock under </a:t>
            </a:r>
            <a:r>
              <a:rPr lang="en-US" sz="4000" dirty="0" smtClean="0"/>
              <a:t>His </a:t>
            </a:r>
            <a:r>
              <a:rPr lang="en-US" sz="4000" dirty="0" smtClean="0"/>
              <a:t>care.</a:t>
            </a:r>
          </a:p>
          <a:p>
            <a:r>
              <a:rPr lang="en-US" sz="4000" dirty="0" smtClean="0"/>
              <a:t>Today, if only you would hear </a:t>
            </a:r>
            <a:r>
              <a:rPr lang="en-US" sz="4000" dirty="0" smtClean="0"/>
              <a:t>His </a:t>
            </a:r>
            <a:r>
              <a:rPr lang="en-US" sz="4000" dirty="0" smtClean="0"/>
              <a:t>voice”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47164" y="504967"/>
            <a:ext cx="82568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 </a:t>
            </a:r>
            <a:r>
              <a:rPr lang="en-US" sz="4400" b="1" dirty="0" smtClean="0"/>
              <a:t> </a:t>
            </a:r>
            <a:r>
              <a:rPr lang="en-US" sz="6000" dirty="0" smtClean="0"/>
              <a:t>Psalm 95:6-7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0561" y="1426002"/>
            <a:ext cx="94033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 </a:t>
            </a:r>
            <a:r>
              <a:rPr lang="en-US" sz="2400" dirty="0" smtClean="0"/>
              <a:t>1“Then I looked, and there before me was the Lamb, standing on Mount Zion, and with </a:t>
            </a:r>
            <a:r>
              <a:rPr lang="en-US" sz="2400" dirty="0" smtClean="0"/>
              <a:t>Him </a:t>
            </a:r>
            <a:r>
              <a:rPr lang="en-US" sz="2400" dirty="0" smtClean="0"/>
              <a:t>144,000 who had </a:t>
            </a:r>
            <a:r>
              <a:rPr lang="en-US" sz="2400" dirty="0" smtClean="0"/>
              <a:t>His </a:t>
            </a:r>
            <a:r>
              <a:rPr lang="en-US" sz="2400" dirty="0" smtClean="0"/>
              <a:t>name and </a:t>
            </a:r>
            <a:r>
              <a:rPr lang="en-US" sz="2400" dirty="0" smtClean="0"/>
              <a:t>H is </a:t>
            </a:r>
            <a:r>
              <a:rPr lang="en-US" sz="2400" dirty="0" smtClean="0"/>
              <a:t>Father’s name written on their foreheads. </a:t>
            </a:r>
            <a:r>
              <a:rPr lang="en-US" sz="2400" b="1" baseline="30000" dirty="0" smtClean="0"/>
              <a:t>2 </a:t>
            </a:r>
            <a:r>
              <a:rPr lang="en-US" sz="2400" dirty="0" smtClean="0"/>
              <a:t>And I heard a sound from heaven like the roar of rushing waters and like a loud peal of thunder. The sound I heard was like that of harpists playing their harps. </a:t>
            </a:r>
            <a:r>
              <a:rPr lang="en-US" sz="2400" b="1" baseline="30000" dirty="0" smtClean="0"/>
              <a:t>3 </a:t>
            </a:r>
            <a:r>
              <a:rPr lang="en-US" sz="2400" dirty="0" smtClean="0"/>
              <a:t>And they sang a new song before the throne and before the four living creatures and the elders. No one could learn the song except the 144,000 who had been redeemed from the earth. </a:t>
            </a:r>
            <a:r>
              <a:rPr lang="en-US" sz="2400" b="1" baseline="30000" dirty="0" smtClean="0"/>
              <a:t>4 </a:t>
            </a:r>
            <a:r>
              <a:rPr lang="en-US" sz="2400" dirty="0" smtClean="0"/>
              <a:t>These are those who did not defile themselves with women, for they remained </a:t>
            </a:r>
            <a:r>
              <a:rPr lang="en-US" sz="2400" dirty="0" err="1" smtClean="0"/>
              <a:t>virgins.They</a:t>
            </a:r>
            <a:r>
              <a:rPr lang="en-US" sz="2400" dirty="0" smtClean="0"/>
              <a:t> follow the Lamb wherever </a:t>
            </a:r>
            <a:r>
              <a:rPr lang="en-US" sz="2400" dirty="0" smtClean="0"/>
              <a:t>He </a:t>
            </a:r>
            <a:r>
              <a:rPr lang="en-US" sz="2400" dirty="0" smtClean="0"/>
              <a:t>goes. They were purchased from among mankind and offered as </a:t>
            </a:r>
            <a:r>
              <a:rPr lang="en-US" sz="2400" dirty="0" err="1" smtClean="0"/>
              <a:t>firstfruits</a:t>
            </a:r>
            <a:r>
              <a:rPr lang="en-US" sz="2400" dirty="0" smtClean="0"/>
              <a:t> to God and the Lamb. </a:t>
            </a:r>
            <a:r>
              <a:rPr lang="en-US" sz="2400" b="1" baseline="30000" dirty="0" smtClean="0"/>
              <a:t>5 </a:t>
            </a:r>
            <a:r>
              <a:rPr lang="en-US" sz="2400" dirty="0" smtClean="0"/>
              <a:t>No lie was found in their mouths; they are blameless.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12900" y="523922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Revelation 14:1-5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1905895"/>
            <a:ext cx="9334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1 “</a:t>
            </a:r>
            <a:r>
              <a:rPr lang="en-US" sz="4400" dirty="0" smtClean="0"/>
              <a:t>Great is the </a:t>
            </a:r>
            <a:r>
              <a:rPr lang="en-US" sz="4400" cap="small" dirty="0" smtClean="0"/>
              <a:t>Lord</a:t>
            </a:r>
            <a:r>
              <a:rPr lang="en-US" sz="4400" dirty="0" smtClean="0"/>
              <a:t>, and most worthy of praise,</a:t>
            </a:r>
            <a:br>
              <a:rPr lang="en-US" sz="4400" dirty="0" smtClean="0"/>
            </a:br>
            <a:r>
              <a:rPr lang="en-US" sz="4400" dirty="0" smtClean="0"/>
              <a:t>    in the city of our God, </a:t>
            </a:r>
            <a:r>
              <a:rPr lang="en-US" sz="4400" dirty="0" smtClean="0"/>
              <a:t>His </a:t>
            </a:r>
            <a:r>
              <a:rPr lang="en-US" sz="4400" dirty="0" smtClean="0"/>
              <a:t>holy mountain.”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98600" y="660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Psalm 48:1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1660236"/>
            <a:ext cx="9334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18  “</a:t>
            </a:r>
            <a:r>
              <a:rPr lang="en-US" sz="4400" dirty="0" smtClean="0"/>
              <a:t>Violence shall no more be heard in thy land, wasting nor destruction within thy borders; but thou </a:t>
            </a:r>
            <a:r>
              <a:rPr lang="en-US" sz="4400" dirty="0" err="1" smtClean="0"/>
              <a:t>shalt</a:t>
            </a:r>
            <a:r>
              <a:rPr lang="en-US" sz="4400" dirty="0" smtClean="0"/>
              <a:t> call thy walls Salvation, and thy gates Praise”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98600" y="660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Isaiah 60:18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34214" y="1662699"/>
            <a:ext cx="8877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12  “</a:t>
            </a:r>
            <a:r>
              <a:rPr lang="en-US" sz="4400" dirty="0" smtClean="0"/>
              <a:t>For those who exalt themselves will be humbled, and those who humble themselves will be exalted”.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603345"/>
            <a:ext cx="937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dirty="0" smtClean="0"/>
              <a:t>Matthew 23:12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633121"/>
            <a:ext cx="9258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23</a:t>
            </a:r>
            <a:r>
              <a:rPr lang="en-US" sz="4400" b="1" dirty="0" smtClean="0"/>
              <a:t> “</a:t>
            </a:r>
            <a:r>
              <a:rPr lang="en-US" sz="4400" dirty="0" smtClean="0"/>
              <a:t>But this is what I commanded them, saying, ‘Obey My voice, and I will be your God, and you will be My people; and you will walk in all the way which I command you, that it may be well with you”.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73100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dirty="0" smtClean="0"/>
              <a:t>Jeremiah 7:23</a:t>
            </a:r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17700" y="1601283"/>
            <a:ext cx="9283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9</a:t>
            </a:r>
            <a:r>
              <a:rPr lang="en-US" sz="4400" b="1" dirty="0" smtClean="0"/>
              <a:t> </a:t>
            </a:r>
            <a:r>
              <a:rPr lang="en-US" sz="4000" b="1" baseline="30000" dirty="0" smtClean="0"/>
              <a:t>“</a:t>
            </a:r>
            <a:r>
              <a:rPr lang="en-US" sz="4000" dirty="0" smtClean="0"/>
              <a:t>There remains, then, a Sabbath-rest for the people of God; </a:t>
            </a:r>
            <a:r>
              <a:rPr lang="en-US" sz="4000" b="1" baseline="30000" dirty="0" smtClean="0"/>
              <a:t>10 </a:t>
            </a:r>
            <a:r>
              <a:rPr lang="en-US" sz="4000" dirty="0" smtClean="0"/>
              <a:t>for anyone who enters God’s rest also rests from their works,</a:t>
            </a:r>
            <a:r>
              <a:rPr lang="en-US" sz="4000" baseline="30000" dirty="0" smtClean="0"/>
              <a:t> </a:t>
            </a:r>
            <a:r>
              <a:rPr lang="en-US" sz="4000" dirty="0" smtClean="0"/>
              <a:t>just as God did from his. </a:t>
            </a:r>
            <a:r>
              <a:rPr lang="en-US" sz="4000" b="1" baseline="30000" dirty="0" smtClean="0"/>
              <a:t>11 </a:t>
            </a:r>
            <a:r>
              <a:rPr lang="en-US" sz="4000" dirty="0" smtClean="0"/>
              <a:t>Let us, therefore, make every effort to enter that rest, so that no one will perish by following their example of disobedience”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647700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Hebrews 4:9-11</a:t>
            </a:r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86256" y="1407615"/>
            <a:ext cx="97155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/>
              <a:t>1 “</a:t>
            </a:r>
            <a:r>
              <a:rPr lang="en-US" sz="2400" dirty="0" smtClean="0"/>
              <a:t>Then I looked, and behold, a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Lamb standing on Mount Zion, and with Him one hundred </a:t>
            </a:r>
            <a:r>
              <a:rPr lang="en-US" sz="2400" i="1" dirty="0" smtClean="0"/>
              <a:t>and</a:t>
            </a:r>
            <a:r>
              <a:rPr lang="en-US" sz="2400" dirty="0" smtClean="0"/>
              <a:t> forty-four thousand, having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His Father’s name written on their foreheads. </a:t>
            </a:r>
            <a:r>
              <a:rPr lang="en-US" sz="2400" b="1" baseline="30000" dirty="0" smtClean="0"/>
              <a:t>2 </a:t>
            </a:r>
            <a:r>
              <a:rPr lang="en-US" sz="2400" dirty="0" smtClean="0"/>
              <a:t>And I heard a voice from heaven, like the voice of many waters, and like the voice of loud thunder. And I heard the sound of harpists playing their harps. </a:t>
            </a:r>
            <a:r>
              <a:rPr lang="en-US" sz="2400" b="1" baseline="30000" dirty="0" smtClean="0"/>
              <a:t>3 </a:t>
            </a:r>
            <a:r>
              <a:rPr lang="en-US" sz="2400" dirty="0" smtClean="0"/>
              <a:t>They sang as it were a new song before the throne, before the four living creatures, and the elders; and no one could learn that song except the hundred </a:t>
            </a:r>
            <a:r>
              <a:rPr lang="en-US" sz="2400" i="1" dirty="0" smtClean="0"/>
              <a:t>and</a:t>
            </a:r>
            <a:r>
              <a:rPr lang="en-US" sz="2400" dirty="0" smtClean="0"/>
              <a:t> forty-four thousand who were redeemed from the earth. </a:t>
            </a:r>
            <a:r>
              <a:rPr lang="en-US" sz="2400" b="1" baseline="30000" dirty="0" smtClean="0"/>
              <a:t>4 </a:t>
            </a:r>
            <a:r>
              <a:rPr lang="en-US" sz="2400" dirty="0" smtClean="0"/>
              <a:t>These are the ones who were not defiled with women, for they are virgins. These are the ones who follow the Lamb wherever He goes. These were redeemed from </a:t>
            </a:r>
            <a:r>
              <a:rPr lang="en-US" sz="2400" i="1" dirty="0" smtClean="0"/>
              <a:t>among</a:t>
            </a:r>
            <a:r>
              <a:rPr lang="en-US" sz="2400" dirty="0" smtClean="0"/>
              <a:t> men, </a:t>
            </a:r>
            <a:r>
              <a:rPr lang="en-US" sz="2400" i="1" dirty="0" smtClean="0"/>
              <a:t>being</a:t>
            </a:r>
            <a:r>
              <a:rPr lang="en-US" sz="2400" dirty="0" smtClean="0"/>
              <a:t> </a:t>
            </a:r>
            <a:r>
              <a:rPr lang="en-US" sz="2400" dirty="0" err="1" smtClean="0"/>
              <a:t>firstfruits</a:t>
            </a:r>
            <a:r>
              <a:rPr lang="en-US" sz="2400" dirty="0" smtClean="0"/>
              <a:t> to God and to the Lamb.</a:t>
            </a:r>
            <a:r>
              <a:rPr lang="en-US" sz="2400" b="1" baseline="30000" dirty="0" smtClean="0"/>
              <a:t>5 </a:t>
            </a:r>
            <a:r>
              <a:rPr lang="en-US" sz="2400" dirty="0" smtClean="0"/>
              <a:t>And in their mouth was found no deceit,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for they are without fault before the throne of God.”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63700" y="454736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aseline="30000" dirty="0" smtClean="0"/>
              <a:t> </a:t>
            </a:r>
            <a:r>
              <a:rPr lang="en-US" sz="6000" dirty="0" smtClean="0"/>
              <a:t>Revelation 14:1-5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8501" y="2301009"/>
            <a:ext cx="894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</a:t>
            </a: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200" y="1118548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1. The “fruit” or result of true worship to a soldier of the Lord is </a:t>
            </a:r>
            <a:r>
              <a:rPr lang="en-US" sz="4400" u="sng" dirty="0" smtClean="0">
                <a:solidFill>
                  <a:srgbClr val="FF0000"/>
                </a:solidFill>
              </a:rPr>
              <a:t>REST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                                 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68227" y="1028700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 The three actions in Psalm 95 that are of great importance are </a:t>
            </a:r>
            <a:r>
              <a:rPr lang="en-US" sz="4400" u="sng" dirty="0" smtClean="0">
                <a:solidFill>
                  <a:srgbClr val="FF0000"/>
                </a:solidFill>
              </a:rPr>
              <a:t>THANKSGIVING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u="sng" dirty="0" smtClean="0">
                <a:solidFill>
                  <a:srgbClr val="FF0000"/>
                </a:solidFill>
              </a:rPr>
              <a:t>PRAISE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u="sng" dirty="0" smtClean="0">
                <a:solidFill>
                  <a:srgbClr val="FF0000"/>
                </a:solidFill>
              </a:rPr>
              <a:t>WORSHIP</a:t>
            </a:r>
            <a:r>
              <a:rPr lang="en-US" sz="4400" dirty="0" smtClean="0"/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95500" y="1219200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3. Memorize Psalm 48:1 “Great is the </a:t>
            </a:r>
            <a:r>
              <a:rPr lang="en-US" sz="4400" cap="small" dirty="0" smtClean="0"/>
              <a:t>Lord</a:t>
            </a:r>
            <a:r>
              <a:rPr lang="en-US" sz="4400" dirty="0" smtClean="0"/>
              <a:t>, and most worthy of praise,  in the city of our God, his holy mountain”.                                 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74" y="1081395"/>
            <a:ext cx="8470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400" dirty="0" smtClean="0"/>
              <a:t>4. Isaiah 60:18 …“Thou </a:t>
            </a:r>
            <a:r>
              <a:rPr lang="en-US" sz="4400" dirty="0" err="1" smtClean="0"/>
              <a:t>shalt</a:t>
            </a:r>
            <a:r>
              <a:rPr lang="en-US" sz="4400" dirty="0" smtClean="0"/>
              <a:t> call Thy walls </a:t>
            </a:r>
            <a:r>
              <a:rPr lang="en-US" sz="4400" u="sng" dirty="0" smtClean="0">
                <a:solidFill>
                  <a:srgbClr val="FF0000"/>
                </a:solidFill>
              </a:rPr>
              <a:t>SALVATION</a:t>
            </a:r>
            <a:r>
              <a:rPr lang="en-US" sz="4400" dirty="0" smtClean="0"/>
              <a:t>, and Thy gates </a:t>
            </a:r>
            <a:r>
              <a:rPr lang="en-US" sz="4400" u="sng" dirty="0" smtClean="0">
                <a:solidFill>
                  <a:srgbClr val="FF0000"/>
                </a:solidFill>
              </a:rPr>
              <a:t>PRAISE</a:t>
            </a:r>
            <a:r>
              <a:rPr lang="en-US" sz="4400" dirty="0" smtClean="0"/>
              <a:t>”. </a:t>
            </a:r>
          </a:p>
          <a:p>
            <a:pPr marL="742950" indent="-742950"/>
            <a:endParaRPr lang="en-US" sz="4400" dirty="0" smtClean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4700" y="1143000"/>
            <a:ext cx="863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5. Every scripture in the Old and New Testaments that means worship or is translated worship is always descriptive of an </a:t>
            </a:r>
            <a:r>
              <a:rPr lang="en-US" sz="4400" u="sng" dirty="0" smtClean="0">
                <a:solidFill>
                  <a:srgbClr val="FF0000"/>
                </a:solidFill>
              </a:rPr>
              <a:t>ATTITUDE</a:t>
            </a:r>
            <a:r>
              <a:rPr lang="en-US" sz="4400" dirty="0" smtClean="0"/>
              <a:t>.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276</Words>
  <Application>Microsoft Office PowerPoint</Application>
  <PresentationFormat>Custom</PresentationFormat>
  <Paragraphs>40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3_Title &amp; Subtitle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Gail</cp:lastModifiedBy>
  <cp:revision>291</cp:revision>
  <dcterms:created xsi:type="dcterms:W3CDTF">2015-05-22T23:05:41Z</dcterms:created>
  <dcterms:modified xsi:type="dcterms:W3CDTF">2015-10-30T18:56:22Z</dcterms:modified>
</cp:coreProperties>
</file>