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8" r:id="rId4"/>
  </p:sldMasterIdLst>
  <p:sldIdLst>
    <p:sldId id="258" r:id="rId5"/>
    <p:sldId id="259" r:id="rId6"/>
    <p:sldId id="263" r:id="rId7"/>
    <p:sldId id="264" r:id="rId8"/>
    <p:sldId id="265" r:id="rId9"/>
    <p:sldId id="266" r:id="rId10"/>
    <p:sldId id="267" r:id="rId11"/>
    <p:sldId id="268" r:id="rId12"/>
    <p:sldId id="269" r:id="rId13"/>
    <p:sldId id="270" r:id="rId14"/>
    <p:sldId id="271" r:id="rId15"/>
    <p:sldId id="272" r:id="rId16"/>
    <p:sldId id="273" r:id="rId17"/>
    <p:sldId id="305" r:id="rId18"/>
    <p:sldId id="304" r:id="rId19"/>
    <p:sldId id="274" r:id="rId20"/>
    <p:sldId id="275" r:id="rId21"/>
    <p:sldId id="276" r:id="rId22"/>
    <p:sldId id="277" r:id="rId23"/>
    <p:sldId id="278" r:id="rId24"/>
    <p:sldId id="279" r:id="rId25"/>
    <p:sldId id="280" r:id="rId26"/>
    <p:sldId id="303" r:id="rId27"/>
    <p:sldId id="282" r:id="rId28"/>
    <p:sldId id="281" r:id="rId29"/>
    <p:sldId id="283" r:id="rId30"/>
    <p:sldId id="284" r:id="rId31"/>
    <p:sldId id="285" r:id="rId32"/>
    <p:sldId id="286" r:id="rId33"/>
    <p:sldId id="287" r:id="rId34"/>
    <p:sldId id="288" r:id="rId35"/>
    <p:sldId id="289" r:id="rId36"/>
    <p:sldId id="290" r:id="rId37"/>
    <p:sldId id="291" r:id="rId38"/>
    <p:sldId id="292" r:id="rId39"/>
    <p:sldId id="262" r:id="rId40"/>
    <p:sldId id="293" r:id="rId41"/>
    <p:sldId id="294" r:id="rId42"/>
    <p:sldId id="295" r:id="rId43"/>
    <p:sldId id="296" r:id="rId44"/>
    <p:sldId id="297" r:id="rId45"/>
    <p:sldId id="298" r:id="rId46"/>
    <p:sldId id="299" r:id="rId47"/>
    <p:sldId id="300" r:id="rId48"/>
    <p:sldId id="301" r:id="rId49"/>
    <p:sldId id="302" r:id="rId50"/>
    <p:sldId id="257" r:id="rId51"/>
    <p:sldId id="26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92" d="100"/>
          <a:sy n="92" d="100"/>
        </p:scale>
        <p:origin x="4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47DF4D-030F-44F3-B4B7-9230A20E182B}" type="datetimeFigureOut">
              <a:rPr lang="en-US"/>
              <a:pPr>
                <a:defRPr/>
              </a:pPr>
              <a:t>3/28/2015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7E6684D-C6B5-4D1E-81E2-B73B7B2D1FE3}" type="slidenum">
              <a:rPr lang="en-US" altLang="en-US"/>
              <a:pPr/>
              <a:t>‹#›</a:t>
            </a:fld>
            <a:endParaRPr lang="en-US" altLang="en-US"/>
          </a:p>
        </p:txBody>
      </p:sp>
    </p:spTree>
    <p:extLst>
      <p:ext uri="{BB962C8B-B14F-4D97-AF65-F5344CB8AC3E}">
        <p14:creationId xmlns:p14="http://schemas.microsoft.com/office/powerpoint/2010/main" val="100456998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47DF4D-030F-44F3-B4B7-9230A20E182B}" type="datetimeFigureOut">
              <a:rPr lang="en-US"/>
              <a:pPr>
                <a:defRPr/>
              </a:pPr>
              <a:t>3/28/2015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7E6684D-C6B5-4D1E-81E2-B73B7B2D1FE3}" type="slidenum">
              <a:rPr lang="en-US" altLang="en-US"/>
              <a:pPr/>
              <a:t>‹#›</a:t>
            </a:fld>
            <a:endParaRPr lang="en-US" altLang="en-US"/>
          </a:p>
        </p:txBody>
      </p:sp>
    </p:spTree>
    <p:extLst>
      <p:ext uri="{BB962C8B-B14F-4D97-AF65-F5344CB8AC3E}">
        <p14:creationId xmlns:p14="http://schemas.microsoft.com/office/powerpoint/2010/main" val="4211494255"/>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47DF4D-030F-44F3-B4B7-9230A20E182B}" type="datetimeFigureOut">
              <a:rPr lang="en-US"/>
              <a:pPr>
                <a:defRPr/>
              </a:pPr>
              <a:t>3/28/2015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7E6684D-C6B5-4D1E-81E2-B73B7B2D1FE3}" type="slidenum">
              <a:rPr lang="en-US" altLang="en-US"/>
              <a:pPr/>
              <a:t>‹#›</a:t>
            </a:fld>
            <a:endParaRPr lang="en-US" altLang="en-US"/>
          </a:p>
        </p:txBody>
      </p:sp>
    </p:spTree>
    <p:extLst>
      <p:ext uri="{BB962C8B-B14F-4D97-AF65-F5344CB8AC3E}">
        <p14:creationId xmlns:p14="http://schemas.microsoft.com/office/powerpoint/2010/main" val="50501426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47DF4D-030F-44F3-B4B7-9230A20E182B}" type="datetimeFigureOut">
              <a:rPr lang="en-US"/>
              <a:pPr>
                <a:defRPr/>
              </a:pPr>
              <a:t>3/28/2015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7E6684D-C6B5-4D1E-81E2-B73B7B2D1FE3}" type="slidenum">
              <a:rPr lang="en-US" altLang="en-US"/>
              <a:pPr/>
              <a:t>‹#›</a:t>
            </a:fld>
            <a:endParaRPr lang="en-US" altLang="en-US"/>
          </a:p>
        </p:txBody>
      </p:sp>
    </p:spTree>
    <p:extLst>
      <p:ext uri="{BB962C8B-B14F-4D97-AF65-F5344CB8AC3E}">
        <p14:creationId xmlns:p14="http://schemas.microsoft.com/office/powerpoint/2010/main" val="218277742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defTabSz="457200" fontAlgn="base">
              <a:spcBef>
                <a:spcPct val="0"/>
              </a:spcBef>
              <a:spcAft>
                <a:spcPct val="0"/>
              </a:spcAft>
              <a:defRPr/>
            </a:pPr>
            <a:fld id="{0FD2067D-CD30-4E95-B629-D8EBCAFC360C}" type="datetimeFigureOut">
              <a:rPr lang="en-US" smtClean="0">
                <a:ea typeface="MS PGothic" panose="020B0600070205080204" pitchFamily="34" charset="-128"/>
              </a:rPr>
              <a:pPr defTabSz="457200" fontAlgn="base">
                <a:spcBef>
                  <a:spcPct val="0"/>
                </a:spcBef>
                <a:spcAft>
                  <a:spcPct val="0"/>
                </a:spcAft>
                <a:defRPr/>
              </a:pPr>
              <a:t>3/28/2015</a:t>
            </a:fld>
            <a:endParaRPr 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fontAlgn="base">
              <a:spcBef>
                <a:spcPct val="0"/>
              </a:spcBef>
              <a:spcAft>
                <a:spcPct val="0"/>
              </a:spcAft>
            </a:pPr>
            <a:fld id="{13E198AA-F8EA-46B6-9CF0-BDD6125E7334}"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93589992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defTabSz="457200" fontAlgn="base">
              <a:spcBef>
                <a:spcPct val="0"/>
              </a:spcBef>
              <a:spcAft>
                <a:spcPct val="0"/>
              </a:spcAft>
              <a:defRPr/>
            </a:pPr>
            <a:fld id="{0FD2067D-CD30-4E95-B629-D8EBCAFC360C}" type="datetimeFigureOut">
              <a:rPr lang="en-US" smtClean="0">
                <a:ea typeface="MS PGothic" panose="020B0600070205080204" pitchFamily="34" charset="-128"/>
              </a:rPr>
              <a:pPr defTabSz="457200" fontAlgn="base">
                <a:spcBef>
                  <a:spcPct val="0"/>
                </a:spcBef>
                <a:spcAft>
                  <a:spcPct val="0"/>
                </a:spcAft>
                <a:defRPr/>
              </a:pPr>
              <a:t>3/28/2015</a:t>
            </a:fld>
            <a:endParaRPr 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fontAlgn="base">
              <a:spcBef>
                <a:spcPct val="0"/>
              </a:spcBef>
              <a:spcAft>
                <a:spcPct val="0"/>
              </a:spcAft>
            </a:pPr>
            <a:fld id="{13E198AA-F8EA-46B6-9CF0-BDD6125E7334}"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4151690803"/>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defTabSz="457200" fontAlgn="base">
              <a:spcBef>
                <a:spcPct val="0"/>
              </a:spcBef>
              <a:spcAft>
                <a:spcPct val="0"/>
              </a:spcAft>
              <a:defRPr/>
            </a:pPr>
            <a:fld id="{0FD2067D-CD30-4E95-B629-D8EBCAFC360C}" type="datetimeFigureOut">
              <a:rPr lang="en-US" smtClean="0">
                <a:ea typeface="MS PGothic" panose="020B0600070205080204" pitchFamily="34" charset="-128"/>
              </a:rPr>
              <a:pPr defTabSz="457200" fontAlgn="base">
                <a:spcBef>
                  <a:spcPct val="0"/>
                </a:spcBef>
                <a:spcAft>
                  <a:spcPct val="0"/>
                </a:spcAft>
                <a:defRPr/>
              </a:pPr>
              <a:t>3/28/2015</a:t>
            </a:fld>
            <a:endParaRPr 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fontAlgn="base">
              <a:spcBef>
                <a:spcPct val="0"/>
              </a:spcBef>
              <a:spcAft>
                <a:spcPct val="0"/>
              </a:spcAft>
            </a:pPr>
            <a:fld id="{13E198AA-F8EA-46B6-9CF0-BDD6125E7334}"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168518631"/>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defTabSz="457200" fontAlgn="base">
              <a:spcBef>
                <a:spcPct val="0"/>
              </a:spcBef>
              <a:spcAft>
                <a:spcPct val="0"/>
              </a:spcAft>
              <a:defRPr/>
            </a:pPr>
            <a:fld id="{0FD2067D-CD30-4E95-B629-D8EBCAFC360C}" type="datetimeFigureOut">
              <a:rPr lang="en-US" smtClean="0">
                <a:ea typeface="MS PGothic" panose="020B0600070205080204" pitchFamily="34" charset="-128"/>
              </a:rPr>
              <a:pPr defTabSz="457200" fontAlgn="base">
                <a:spcBef>
                  <a:spcPct val="0"/>
                </a:spcBef>
                <a:spcAft>
                  <a:spcPct val="0"/>
                </a:spcAft>
                <a:defRPr/>
              </a:pPr>
              <a:t>3/28/2015</a:t>
            </a:fld>
            <a:endParaRPr 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fontAlgn="base">
              <a:spcBef>
                <a:spcPct val="0"/>
              </a:spcBef>
              <a:spcAft>
                <a:spcPct val="0"/>
              </a:spcAft>
            </a:pPr>
            <a:fld id="{13E198AA-F8EA-46B6-9CF0-BDD6125E7334}"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850255769"/>
      </p:ext>
    </p:extLst>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86217" y="1527461"/>
            <a:ext cx="6806608" cy="3139321"/>
          </a:xfrm>
          <a:prstGeom prst="rect">
            <a:avLst/>
          </a:prstGeom>
          <a:noFill/>
        </p:spPr>
        <p:txBody>
          <a:bodyPr wrap="none" rtlCol="0">
            <a:spAutoFit/>
          </a:bodyPr>
          <a:lstStyle/>
          <a:p>
            <a:pPr algn="ctr"/>
            <a:r>
              <a:rPr lang="en-US" sz="6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p>
          <a:p>
            <a:pPr algn="ctr"/>
            <a:r>
              <a:rPr lang="en-US" sz="6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Heart-Wrenching </a:t>
            </a:r>
          </a:p>
          <a:p>
            <a:pPr algn="ctr"/>
            <a:r>
              <a:rPr lang="en-US" sz="6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Good-Bye</a:t>
            </a:r>
            <a:endParaRPr lang="en-US" sz="6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63798" y="6328064"/>
            <a:ext cx="3722942"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latin typeface="Arial Rounded MT Bold" panose="020F0704030504030204" pitchFamily="34" charset="0"/>
              </a:rPr>
              <a:t>Sunday, March 29, 2015</a:t>
            </a:r>
            <a:endParaRPr lang="en-US" sz="24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9180339" y="6307281"/>
            <a:ext cx="2926058" cy="461665"/>
          </a:xfrm>
          <a:prstGeom prst="rect">
            <a:avLst/>
          </a:prstGeom>
          <a:noFill/>
        </p:spPr>
        <p:txBody>
          <a:bodyPr wrap="none" rtlCol="0">
            <a:spAutoFit/>
          </a:bodyPr>
          <a:lstStyle/>
          <a:p>
            <a:pPr algn="r"/>
            <a:r>
              <a:rPr lang="en-US" sz="2400" dirty="0" smtClean="0">
                <a:effectLst>
                  <a:outerShdw blurRad="38100" dist="38100" dir="2700000" algn="tl">
                    <a:srgbClr val="000000">
                      <a:alpha val="43137"/>
                    </a:srgbClr>
                  </a:outerShdw>
                </a:effectLst>
                <a:latin typeface="Arial Rounded MT Bold" panose="020F0704030504030204" pitchFamily="34" charset="0"/>
              </a:rPr>
              <a:t>Wayne Hartsgrove</a:t>
            </a:r>
            <a:endParaRPr lang="en-US" sz="2400"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5299144" y="4745179"/>
            <a:ext cx="1593706" cy="461665"/>
          </a:xfrm>
          <a:prstGeom prst="rect">
            <a:avLst/>
          </a:prstGeom>
          <a:noFill/>
        </p:spPr>
        <p:txBody>
          <a:bodyPr wrap="none" rtlCol="0">
            <a:spAutoFit/>
          </a:bodyPr>
          <a:lstStyle/>
          <a:p>
            <a:pPr algn="ct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19:38</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743675"/>
            <a:ext cx="11731336" cy="5386090"/>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39 </a:t>
            </a:r>
            <a:r>
              <a:rPr lang="en-US" sz="4400" dirty="0" smtClean="0">
                <a:effectLst>
                  <a:outerShdw blurRad="38100" dist="38100" dir="2700000" algn="tl">
                    <a:srgbClr val="000000">
                      <a:alpha val="43137"/>
                    </a:srgbClr>
                  </a:outerShdw>
                </a:effectLst>
              </a:rPr>
              <a:t>And some of the Pharisees called to Him from the crowd, “Teacher, rebuke Your disciples.”</a:t>
            </a:r>
          </a:p>
          <a:p>
            <a:endParaRPr lang="en-US" sz="4400" dirty="0" smtClean="0">
              <a:effectLst>
                <a:outerShdw blurRad="38100" dist="38100" dir="2700000" algn="tl">
                  <a:srgbClr val="000000">
                    <a:alpha val="43137"/>
                  </a:srgbClr>
                </a:outerShdw>
              </a:effectLst>
            </a:endParaRPr>
          </a:p>
          <a:p>
            <a:r>
              <a:rPr lang="en-US" sz="4400" baseline="30000" dirty="0" smtClean="0">
                <a:effectLst>
                  <a:outerShdw blurRad="38100" dist="38100" dir="2700000" algn="tl">
                    <a:srgbClr val="000000">
                      <a:alpha val="43137"/>
                    </a:srgbClr>
                  </a:outerShdw>
                </a:effectLst>
              </a:rPr>
              <a:t>40 </a:t>
            </a:r>
            <a:r>
              <a:rPr lang="en-US" sz="4400" dirty="0" smtClean="0">
                <a:effectLst>
                  <a:outerShdw blurRad="38100" dist="38100" dir="2700000" algn="tl">
                    <a:srgbClr val="000000">
                      <a:alpha val="43137"/>
                    </a:srgbClr>
                  </a:outerShdw>
                </a:effectLst>
              </a:rPr>
              <a:t>But He answered and said to them, “I tell you that if these should keep silent, the stones would immediately cry out.”</a:t>
            </a:r>
          </a:p>
          <a:p>
            <a:endParaRPr lang="en-US" sz="4400" dirty="0" smtClean="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Luke 19:39-40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4572329"/>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408699"/>
            <a:ext cx="11731336" cy="4031873"/>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41 </a:t>
            </a:r>
            <a:r>
              <a:rPr lang="en-US" sz="4400" dirty="0" smtClean="0">
                <a:effectLst>
                  <a:outerShdw blurRad="38100" dist="38100" dir="2700000" algn="tl">
                    <a:srgbClr val="000000">
                      <a:alpha val="43137"/>
                    </a:srgbClr>
                  </a:outerShdw>
                </a:effectLst>
              </a:rPr>
              <a:t>Now as He drew near, He saw the city and wept over it, </a:t>
            </a:r>
            <a:r>
              <a:rPr lang="en-US" sz="4400" baseline="30000" dirty="0" smtClean="0">
                <a:effectLst>
                  <a:outerShdw blurRad="38100" dist="38100" dir="2700000" algn="tl">
                    <a:srgbClr val="000000">
                      <a:alpha val="43137"/>
                    </a:srgbClr>
                  </a:outerShdw>
                </a:effectLst>
              </a:rPr>
              <a:t>42 </a:t>
            </a:r>
            <a:r>
              <a:rPr lang="en-US" sz="4400" dirty="0" smtClean="0">
                <a:effectLst>
                  <a:outerShdw blurRad="38100" dist="38100" dir="2700000" algn="tl">
                    <a:srgbClr val="000000">
                      <a:alpha val="43137"/>
                    </a:srgbClr>
                  </a:outerShdw>
                </a:effectLst>
              </a:rPr>
              <a:t>saying, “If you had known, even you, especially in this your day, the things </a:t>
            </a:r>
            <a:r>
              <a:rPr lang="en-US" sz="4400" i="1" dirty="0" smtClean="0">
                <a:effectLst>
                  <a:outerShdw blurRad="38100" dist="38100" dir="2700000" algn="tl">
                    <a:srgbClr val="000000">
                      <a:alpha val="43137"/>
                    </a:srgbClr>
                  </a:outerShdw>
                </a:effectLst>
              </a:rPr>
              <a:t>that make</a:t>
            </a:r>
            <a:r>
              <a:rPr lang="en-US" sz="4400" dirty="0" smtClean="0">
                <a:effectLst>
                  <a:outerShdw blurRad="38100" dist="38100" dir="2700000" algn="tl">
                    <a:srgbClr val="000000">
                      <a:alpha val="43137"/>
                    </a:srgbClr>
                  </a:outerShdw>
                </a:effectLst>
              </a:rPr>
              <a:t> for your peace! But now they are hidden from your eyes.</a:t>
            </a:r>
          </a:p>
          <a:p>
            <a:pPr algn="r"/>
            <a:r>
              <a:rPr lang="en-US" sz="3600" dirty="0" smtClean="0">
                <a:effectLst>
                  <a:outerShdw blurRad="38100" dist="38100" dir="2700000" algn="tl">
                    <a:srgbClr val="000000">
                      <a:alpha val="43137"/>
                    </a:srgbClr>
                  </a:outerShdw>
                </a:effectLst>
              </a:rPr>
              <a:t>Luke 19:41-42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840870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390381"/>
            <a:ext cx="11731336" cy="6063198"/>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43 </a:t>
            </a:r>
            <a:r>
              <a:rPr lang="en-US" sz="4400" dirty="0" smtClean="0">
                <a:effectLst>
                  <a:outerShdw blurRad="38100" dist="38100" dir="2700000" algn="tl">
                    <a:srgbClr val="000000">
                      <a:alpha val="43137"/>
                    </a:srgbClr>
                  </a:outerShdw>
                </a:effectLst>
              </a:rPr>
              <a:t>For days will come upon you when your enemies will build an embankment around you, surround you and close you in on every side, </a:t>
            </a:r>
            <a:r>
              <a:rPr lang="en-US" sz="4400" baseline="30000" dirty="0" smtClean="0">
                <a:effectLst>
                  <a:outerShdw blurRad="38100" dist="38100" dir="2700000" algn="tl">
                    <a:srgbClr val="000000">
                      <a:alpha val="43137"/>
                    </a:srgbClr>
                  </a:outerShdw>
                </a:effectLst>
              </a:rPr>
              <a:t>44 </a:t>
            </a:r>
            <a:r>
              <a:rPr lang="en-US" sz="4400" dirty="0" smtClean="0">
                <a:effectLst>
                  <a:outerShdw blurRad="38100" dist="38100" dir="2700000" algn="tl">
                    <a:srgbClr val="000000">
                      <a:alpha val="43137"/>
                    </a:srgbClr>
                  </a:outerShdw>
                </a:effectLst>
              </a:rPr>
              <a:t>and level you, and your children within you, to the ground; and they will not leave in you one stone upon another, because you did not know the time of your visitation.”</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Luke 19:43-44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062541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751602"/>
            <a:ext cx="11731336" cy="3354765"/>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8 </a:t>
            </a:r>
            <a:r>
              <a:rPr lang="en-US" sz="4400" dirty="0" smtClean="0">
                <a:effectLst>
                  <a:outerShdw blurRad="38100" dist="38100" dir="2700000" algn="tl">
                    <a:srgbClr val="000000">
                      <a:alpha val="43137"/>
                    </a:srgbClr>
                  </a:outerShdw>
                </a:effectLst>
              </a:rPr>
              <a:t>And many spread their clothes on the road, and others cut down leafy branches from the trees and spread </a:t>
            </a:r>
            <a:r>
              <a:rPr lang="en-US" sz="4400" i="1" dirty="0" smtClean="0">
                <a:effectLst>
                  <a:outerShdw blurRad="38100" dist="38100" dir="2700000" algn="tl">
                    <a:srgbClr val="000000">
                      <a:alpha val="43137"/>
                    </a:srgbClr>
                  </a:outerShdw>
                </a:effectLst>
              </a:rPr>
              <a:t>them</a:t>
            </a:r>
            <a:r>
              <a:rPr lang="en-US" sz="4400" dirty="0" smtClean="0">
                <a:effectLst>
                  <a:outerShdw blurRad="38100" dist="38100" dir="2700000" algn="tl">
                    <a:srgbClr val="000000">
                      <a:alpha val="43137"/>
                    </a:srgbClr>
                  </a:outerShdw>
                </a:effectLst>
              </a:rPr>
              <a:t> on the road.</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11:8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8530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30332" y="62346"/>
            <a:ext cx="11731336" cy="6740307"/>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9 </a:t>
            </a:r>
            <a:r>
              <a:rPr lang="en-US" sz="4400" dirty="0" smtClean="0">
                <a:effectLst>
                  <a:outerShdw blurRad="38100" dist="38100" dir="2700000" algn="tl">
                    <a:srgbClr val="000000">
                      <a:alpha val="43137"/>
                    </a:srgbClr>
                  </a:outerShdw>
                </a:effectLst>
              </a:rPr>
              <a:t>Then those who went before and those who followed cried out, saying:</a:t>
            </a:r>
          </a:p>
          <a:p>
            <a:r>
              <a:rPr lang="en-US" sz="4400" dirty="0" smtClean="0">
                <a:effectLst>
                  <a:outerShdw blurRad="38100" dist="38100" dir="2700000" algn="tl">
                    <a:srgbClr val="000000">
                      <a:alpha val="43137"/>
                    </a:srgbClr>
                  </a:outerShdw>
                </a:effectLst>
              </a:rPr>
              <a:t>	“Hosanna!</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	‘Blessed </a:t>
            </a:r>
            <a:r>
              <a:rPr lang="en-US" sz="4400" i="1" dirty="0" smtClean="0">
                <a:effectLst>
                  <a:outerShdw blurRad="38100" dist="38100" dir="2700000" algn="tl">
                    <a:srgbClr val="000000">
                      <a:alpha val="43137"/>
                    </a:srgbClr>
                  </a:outerShdw>
                </a:effectLst>
              </a:rPr>
              <a:t>is</a:t>
            </a:r>
            <a:r>
              <a:rPr lang="en-US" sz="4400" dirty="0" smtClean="0">
                <a:effectLst>
                  <a:outerShdw blurRad="38100" dist="38100" dir="2700000" algn="tl">
                    <a:srgbClr val="000000">
                      <a:alpha val="43137"/>
                    </a:srgbClr>
                  </a:outerShdw>
                </a:effectLst>
              </a:rPr>
              <a:t> He who comes in the name of the 	L</a:t>
            </a:r>
            <a:r>
              <a:rPr lang="en-US" sz="4400" cap="small" dirty="0" smtClean="0">
                <a:effectLst>
                  <a:outerShdw blurRad="38100" dist="38100" dir="2700000" algn="tl">
                    <a:srgbClr val="000000">
                      <a:alpha val="43137"/>
                    </a:srgbClr>
                  </a:outerShdw>
                </a:effectLst>
              </a:rPr>
              <a:t>ord</a:t>
            </a:r>
            <a:r>
              <a:rPr lang="en-US" sz="4400" dirty="0" smtClean="0">
                <a:effectLst>
                  <a:outerShdw blurRad="38100" dist="38100" dir="2700000" algn="tl">
                    <a:srgbClr val="000000">
                      <a:alpha val="43137"/>
                    </a:srgbClr>
                  </a:outerShdw>
                </a:effectLst>
              </a:rPr>
              <a:t>!’</a:t>
            </a:r>
            <a:br>
              <a:rPr lang="en-US" sz="4400" dirty="0" smtClean="0">
                <a:effectLst>
                  <a:outerShdw blurRad="38100" dist="38100" dir="2700000" algn="tl">
                    <a:srgbClr val="000000">
                      <a:alpha val="43137"/>
                    </a:srgbClr>
                  </a:outerShdw>
                </a:effectLst>
              </a:rPr>
            </a:br>
            <a:r>
              <a:rPr lang="en-US" sz="4400" baseline="30000" dirty="0" smtClean="0">
                <a:effectLst>
                  <a:outerShdw blurRad="38100" dist="38100" dir="2700000" algn="tl">
                    <a:srgbClr val="000000">
                      <a:alpha val="43137"/>
                    </a:srgbClr>
                  </a:outerShdw>
                </a:effectLst>
              </a:rPr>
              <a:t>10 	</a:t>
            </a:r>
            <a:r>
              <a:rPr lang="en-US" sz="4400" dirty="0" smtClean="0">
                <a:effectLst>
                  <a:outerShdw blurRad="38100" dist="38100" dir="2700000" algn="tl">
                    <a:srgbClr val="000000">
                      <a:alpha val="43137"/>
                    </a:srgbClr>
                  </a:outerShdw>
                </a:effectLst>
              </a:rPr>
              <a:t>Blessed </a:t>
            </a:r>
            <a:r>
              <a:rPr lang="en-US" sz="4400" i="1" dirty="0" smtClean="0">
                <a:effectLst>
                  <a:outerShdw blurRad="38100" dist="38100" dir="2700000" algn="tl">
                    <a:srgbClr val="000000">
                      <a:alpha val="43137"/>
                    </a:srgbClr>
                  </a:outerShdw>
                </a:effectLst>
              </a:rPr>
              <a:t>is</a:t>
            </a:r>
            <a:r>
              <a:rPr lang="en-US" sz="4400" dirty="0" smtClean="0">
                <a:effectLst>
                  <a:outerShdw blurRad="38100" dist="38100" dir="2700000" algn="tl">
                    <a:srgbClr val="000000">
                      <a:alpha val="43137"/>
                    </a:srgbClr>
                  </a:outerShdw>
                </a:effectLst>
              </a:rPr>
              <a:t> the kingdom of our father David</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	That comes in the name of the Lord!</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	Hosanna in the highest!”</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11:9-10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0758717"/>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751602"/>
            <a:ext cx="11731336" cy="3354765"/>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11 </a:t>
            </a:r>
            <a:r>
              <a:rPr lang="en-US" sz="4400" dirty="0" smtClean="0">
                <a:effectLst>
                  <a:outerShdw blurRad="38100" dist="38100" dir="2700000" algn="tl">
                    <a:srgbClr val="000000">
                      <a:alpha val="43137"/>
                    </a:srgbClr>
                  </a:outerShdw>
                </a:effectLst>
              </a:rPr>
              <a:t>And Jesus went into Jerusalem and into the temple. So when He had looked around at all things, as the hour was already late, He went out to Bethany with the twelve.</a:t>
            </a:r>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11:11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943753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30332" y="76129"/>
            <a:ext cx="11731336" cy="6740307"/>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12 </a:t>
            </a:r>
            <a:r>
              <a:rPr lang="en-US" sz="4400" dirty="0" smtClean="0">
                <a:effectLst>
                  <a:outerShdw blurRad="38100" dist="38100" dir="2700000" algn="tl">
                    <a:srgbClr val="000000">
                      <a:alpha val="43137"/>
                    </a:srgbClr>
                  </a:outerShdw>
                </a:effectLst>
              </a:rPr>
              <a:t>Now the next day, when they had come out from Bethany, He was hungry. </a:t>
            </a:r>
            <a:r>
              <a:rPr lang="en-US" sz="4400" baseline="30000" dirty="0" smtClean="0">
                <a:effectLst>
                  <a:outerShdw blurRad="38100" dist="38100" dir="2700000" algn="tl">
                    <a:srgbClr val="000000">
                      <a:alpha val="43137"/>
                    </a:srgbClr>
                  </a:outerShdw>
                </a:effectLst>
              </a:rPr>
              <a:t>13 </a:t>
            </a:r>
            <a:r>
              <a:rPr lang="en-US" sz="4400" dirty="0" smtClean="0">
                <a:effectLst>
                  <a:outerShdw blurRad="38100" dist="38100" dir="2700000" algn="tl">
                    <a:srgbClr val="000000">
                      <a:alpha val="43137"/>
                    </a:srgbClr>
                  </a:outerShdw>
                </a:effectLst>
              </a:rPr>
              <a:t>And seeing from afar a fig tree having leaves, He went to see if perhaps He would find something on it. When He came to it, He found nothing but leaves, for it was not the season for figs. </a:t>
            </a:r>
            <a:r>
              <a:rPr lang="en-US" sz="4400" baseline="30000" dirty="0" smtClean="0">
                <a:effectLst>
                  <a:outerShdw blurRad="38100" dist="38100" dir="2700000" algn="tl">
                    <a:srgbClr val="000000">
                      <a:alpha val="43137"/>
                    </a:srgbClr>
                  </a:outerShdw>
                </a:effectLst>
              </a:rPr>
              <a:t>14 </a:t>
            </a:r>
            <a:r>
              <a:rPr lang="en-US" sz="4400" dirty="0" smtClean="0">
                <a:effectLst>
                  <a:outerShdw blurRad="38100" dist="38100" dir="2700000" algn="tl">
                    <a:srgbClr val="000000">
                      <a:alpha val="43137"/>
                    </a:srgbClr>
                  </a:outerShdw>
                </a:effectLst>
              </a:rPr>
              <a:t>In response Jesus said to it, “Let no one eat fruit from you ever again.”</a:t>
            </a:r>
          </a:p>
          <a:p>
            <a:endParaRPr lang="en-US" sz="4400" dirty="0" smtClean="0">
              <a:effectLst>
                <a:outerShdw blurRad="38100" dist="38100" dir="2700000" algn="tl">
                  <a:srgbClr val="000000">
                    <a:alpha val="43137"/>
                  </a:srgbClr>
                </a:outerShdw>
              </a:effectLst>
            </a:endParaRPr>
          </a:p>
          <a:p>
            <a:r>
              <a:rPr lang="en-US" sz="4400" dirty="0" smtClean="0">
                <a:effectLst>
                  <a:outerShdw blurRad="38100" dist="38100" dir="2700000" algn="tl">
                    <a:srgbClr val="000000">
                      <a:alpha val="43137"/>
                    </a:srgbClr>
                  </a:outerShdw>
                </a:effectLst>
              </a:rPr>
              <a:t>And His disciples heard </a:t>
            </a:r>
            <a:r>
              <a:rPr lang="en-US" sz="4400" i="1" dirty="0" smtClean="0">
                <a:effectLst>
                  <a:outerShdw blurRad="38100" dist="38100" dir="2700000" algn="tl">
                    <a:srgbClr val="000000">
                      <a:alpha val="43137"/>
                    </a:srgbClr>
                  </a:outerShdw>
                </a:effectLst>
              </a:rPr>
              <a:t>it.</a:t>
            </a:r>
            <a:endParaRPr lang="en-US" sz="4400" dirty="0" smtClean="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11:12-14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545930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55347"/>
            <a:ext cx="12056918" cy="6863417"/>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15 </a:t>
            </a:r>
            <a:r>
              <a:rPr lang="en-US" sz="4400" dirty="0" smtClean="0">
                <a:effectLst>
                  <a:outerShdw blurRad="38100" dist="38100" dir="2700000" algn="tl">
                    <a:srgbClr val="000000">
                      <a:alpha val="43137"/>
                    </a:srgbClr>
                  </a:outerShdw>
                </a:effectLst>
              </a:rPr>
              <a:t>So they came to Jerusalem. Then Jesus went into the temple and began to drive out those who bought and sold in the temple, and overturned the tables of the money changers and the seats of those who sold doves. </a:t>
            </a:r>
            <a:r>
              <a:rPr lang="en-US" sz="4400" baseline="30000" dirty="0" smtClean="0">
                <a:effectLst>
                  <a:outerShdw blurRad="38100" dist="38100" dir="2700000" algn="tl">
                    <a:srgbClr val="000000">
                      <a:alpha val="43137"/>
                    </a:srgbClr>
                  </a:outerShdw>
                </a:effectLst>
              </a:rPr>
              <a:t>16 </a:t>
            </a:r>
            <a:r>
              <a:rPr lang="en-US" sz="4400" dirty="0" smtClean="0">
                <a:effectLst>
                  <a:outerShdw blurRad="38100" dist="38100" dir="2700000" algn="tl">
                    <a:srgbClr val="000000">
                      <a:alpha val="43137"/>
                    </a:srgbClr>
                  </a:outerShdw>
                </a:effectLst>
              </a:rPr>
              <a:t>And He would not allow anyone to carry wares through the temple. </a:t>
            </a:r>
            <a:r>
              <a:rPr lang="en-US" sz="4400" baseline="30000" dirty="0" smtClean="0">
                <a:effectLst>
                  <a:outerShdw blurRad="38100" dist="38100" dir="2700000" algn="tl">
                    <a:srgbClr val="000000">
                      <a:alpha val="43137"/>
                    </a:srgbClr>
                  </a:outerShdw>
                </a:effectLst>
              </a:rPr>
              <a:t>17 </a:t>
            </a:r>
            <a:r>
              <a:rPr lang="en-US" sz="4400" dirty="0" smtClean="0">
                <a:effectLst>
                  <a:outerShdw blurRad="38100" dist="38100" dir="2700000" algn="tl">
                    <a:srgbClr val="000000">
                      <a:alpha val="43137"/>
                    </a:srgbClr>
                  </a:outerShdw>
                </a:effectLst>
              </a:rPr>
              <a:t>Then He taught, saying to them, “Is it not written, ‘My house shall be called a house of prayer for all nations’? But you have made it a ‘den of thieves.’ ”</a:t>
            </a:r>
          </a:p>
          <a:p>
            <a:pPr algn="r"/>
            <a:r>
              <a:rPr lang="en-US" sz="3600" dirty="0" smtClean="0">
                <a:effectLst>
                  <a:outerShdw blurRad="38100" dist="38100" dir="2700000" algn="tl">
                    <a:srgbClr val="000000">
                      <a:alpha val="43137"/>
                    </a:srgbClr>
                  </a:outerShdw>
                </a:effectLst>
              </a:rPr>
              <a:t>Mark 11:15-17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839655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55347"/>
            <a:ext cx="12056918" cy="6740307"/>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36 </a:t>
            </a:r>
            <a:r>
              <a:rPr lang="en-US" sz="4400" dirty="0" smtClean="0">
                <a:effectLst>
                  <a:outerShdw blurRad="38100" dist="38100" dir="2700000" algn="tl">
                    <a:srgbClr val="000000">
                      <a:alpha val="43137"/>
                    </a:srgbClr>
                  </a:outerShdw>
                </a:effectLst>
              </a:rPr>
              <a:t>Then Jesus came with them to a place called Gethsemane, and said to the disciples, “Sit here while I go and pray over there.” </a:t>
            </a:r>
            <a:r>
              <a:rPr lang="en-US" sz="4400" baseline="30000" dirty="0" smtClean="0">
                <a:effectLst>
                  <a:outerShdw blurRad="38100" dist="38100" dir="2700000" algn="tl">
                    <a:srgbClr val="000000">
                      <a:alpha val="43137"/>
                    </a:srgbClr>
                  </a:outerShdw>
                </a:effectLst>
              </a:rPr>
              <a:t>37 </a:t>
            </a:r>
            <a:r>
              <a:rPr lang="en-US" sz="4400" dirty="0" smtClean="0">
                <a:effectLst>
                  <a:outerShdw blurRad="38100" dist="38100" dir="2700000" algn="tl">
                    <a:srgbClr val="000000">
                      <a:alpha val="43137"/>
                    </a:srgbClr>
                  </a:outerShdw>
                </a:effectLst>
              </a:rPr>
              <a:t>And He took with Him Peter and the two sons of Zebedee, and He began to be sorrowful and deeply distressed. </a:t>
            </a:r>
            <a:r>
              <a:rPr lang="en-US" sz="4400" baseline="30000" dirty="0" smtClean="0">
                <a:effectLst>
                  <a:outerShdw blurRad="38100" dist="38100" dir="2700000" algn="tl">
                    <a:srgbClr val="000000">
                      <a:alpha val="43137"/>
                    </a:srgbClr>
                  </a:outerShdw>
                </a:effectLst>
              </a:rPr>
              <a:t>38 </a:t>
            </a:r>
            <a:r>
              <a:rPr lang="en-US" sz="4400" dirty="0" smtClean="0">
                <a:effectLst>
                  <a:outerShdw blurRad="38100" dist="38100" dir="2700000" algn="tl">
                    <a:srgbClr val="000000">
                      <a:alpha val="43137"/>
                    </a:srgbClr>
                  </a:outerShdw>
                </a:effectLst>
              </a:rPr>
              <a:t>Then He said to them, “My soul is exceedingly sorrowful, even to death. Stay here and watch with Me.”</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Matthew 26:36-38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2233071"/>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1749067"/>
            <a:ext cx="12056918" cy="3354765"/>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39 </a:t>
            </a:r>
            <a:r>
              <a:rPr lang="en-US" sz="4400" dirty="0" smtClean="0">
                <a:effectLst>
                  <a:outerShdw blurRad="38100" dist="38100" dir="2700000" algn="tl">
                    <a:srgbClr val="000000">
                      <a:alpha val="43137"/>
                    </a:srgbClr>
                  </a:outerShdw>
                </a:effectLst>
              </a:rPr>
              <a:t>He went a little farther and fell on His face, and prayed, saying, “O My Father, if it is possible, let this cup pass from Me; nevertheless, not as I will, but as You </a:t>
            </a:r>
            <a:r>
              <a:rPr lang="en-US" sz="4400" i="1" dirty="0" smtClean="0">
                <a:effectLst>
                  <a:outerShdw blurRad="38100" dist="38100" dir="2700000" algn="tl">
                    <a:srgbClr val="000000">
                      <a:alpha val="43137"/>
                    </a:srgbClr>
                  </a:outerShdw>
                </a:effectLst>
              </a:rPr>
              <a:t>will.</a:t>
            </a:r>
            <a:r>
              <a:rPr lang="en-US" sz="4400" dirty="0" smtClean="0">
                <a:effectLst>
                  <a:outerShdw blurRad="38100" dist="38100" dir="2700000" algn="tl">
                    <a:srgbClr val="000000">
                      <a:alpha val="43137"/>
                    </a:srgbClr>
                  </a:outerShdw>
                </a:effectLst>
              </a:rPr>
              <a:t>”</a:t>
            </a:r>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Matthew 26:39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862210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076187"/>
            <a:ext cx="11731336" cy="4708981"/>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38 </a:t>
            </a:r>
            <a:r>
              <a:rPr lang="en-US" sz="4400" dirty="0" smtClean="0">
                <a:effectLst>
                  <a:outerShdw blurRad="38100" dist="38100" dir="2700000" algn="tl">
                    <a:srgbClr val="000000">
                      <a:alpha val="43137"/>
                    </a:srgbClr>
                  </a:outerShdw>
                </a:effectLst>
              </a:rPr>
              <a:t>saying:</a:t>
            </a:r>
          </a:p>
          <a:p>
            <a:endParaRPr lang="en-US" sz="4400" dirty="0" smtClean="0">
              <a:effectLst>
                <a:outerShdw blurRad="38100" dist="38100" dir="2700000" algn="tl">
                  <a:srgbClr val="000000">
                    <a:alpha val="43137"/>
                  </a:srgbClr>
                </a:outerShdw>
              </a:effectLst>
            </a:endParaRPr>
          </a:p>
          <a:p>
            <a:r>
              <a:rPr lang="en-US" sz="4400" dirty="0" smtClean="0">
                <a:effectLst>
                  <a:outerShdw blurRad="38100" dist="38100" dir="2700000" algn="tl">
                    <a:srgbClr val="000000">
                      <a:alpha val="43137"/>
                    </a:srgbClr>
                  </a:outerShdw>
                </a:effectLst>
              </a:rPr>
              <a:t>	“ ‘Blessed </a:t>
            </a:r>
            <a:r>
              <a:rPr lang="en-US" sz="4400" i="1" dirty="0" smtClean="0">
                <a:effectLst>
                  <a:outerShdw blurRad="38100" dist="38100" dir="2700000" algn="tl">
                    <a:srgbClr val="000000">
                      <a:alpha val="43137"/>
                    </a:srgbClr>
                  </a:outerShdw>
                </a:effectLst>
              </a:rPr>
              <a:t>is</a:t>
            </a:r>
            <a:r>
              <a:rPr lang="en-US" sz="4400" dirty="0" smtClean="0">
                <a:effectLst>
                  <a:outerShdw blurRad="38100" dist="38100" dir="2700000" algn="tl">
                    <a:srgbClr val="000000">
                      <a:alpha val="43137"/>
                    </a:srgbClr>
                  </a:outerShdw>
                </a:effectLst>
              </a:rPr>
              <a:t> the King who comes in the name 	of the L</a:t>
            </a:r>
            <a:r>
              <a:rPr lang="en-US" sz="4400" cap="small" dirty="0" smtClean="0">
                <a:effectLst>
                  <a:outerShdw blurRad="38100" dist="38100" dir="2700000" algn="tl">
                    <a:srgbClr val="000000">
                      <a:alpha val="43137"/>
                    </a:srgbClr>
                  </a:outerShdw>
                </a:effectLst>
              </a:rPr>
              <a:t>ord</a:t>
            </a:r>
            <a:r>
              <a:rPr lang="en-US" sz="4400" dirty="0" smtClean="0">
                <a:effectLst>
                  <a:outerShdw blurRad="38100" dist="38100" dir="2700000" algn="tl">
                    <a:srgbClr val="000000">
                      <a:alpha val="43137"/>
                    </a:srgbClr>
                  </a:outerShdw>
                </a:effectLst>
              </a:rPr>
              <a:t>!’</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	Peace in heaven and glory in the highest!”</a:t>
            </a:r>
          </a:p>
          <a:p>
            <a:endParaRPr lang="en-US" sz="4400" dirty="0" smtClean="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Luke 19:38 (NKJV)</a:t>
            </a:r>
            <a:endParaRPr lang="en-US" sz="32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1073652"/>
            <a:ext cx="12056918" cy="4708981"/>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40 </a:t>
            </a:r>
            <a:r>
              <a:rPr lang="en-US" sz="4400" dirty="0" smtClean="0">
                <a:effectLst>
                  <a:outerShdw blurRad="38100" dist="38100" dir="2700000" algn="tl">
                    <a:srgbClr val="000000">
                      <a:alpha val="43137"/>
                    </a:srgbClr>
                  </a:outerShdw>
                </a:effectLst>
              </a:rPr>
              <a:t>Then He came to the disciples and found them sleeping, and said to Peter, “What! Could you not watch with Me one hour? </a:t>
            </a:r>
            <a:r>
              <a:rPr lang="en-US" sz="4400" baseline="30000" dirty="0" smtClean="0">
                <a:effectLst>
                  <a:outerShdw blurRad="38100" dist="38100" dir="2700000" algn="tl">
                    <a:srgbClr val="000000">
                      <a:alpha val="43137"/>
                    </a:srgbClr>
                  </a:outerShdw>
                </a:effectLst>
              </a:rPr>
              <a:t>41 </a:t>
            </a:r>
            <a:r>
              <a:rPr lang="en-US" sz="4400" dirty="0" smtClean="0">
                <a:effectLst>
                  <a:outerShdw blurRad="38100" dist="38100" dir="2700000" algn="tl">
                    <a:srgbClr val="000000">
                      <a:alpha val="43137"/>
                    </a:srgbClr>
                  </a:outerShdw>
                </a:effectLst>
              </a:rPr>
              <a:t>Watch and pray, lest you enter into temptation. The spirit indeed </a:t>
            </a:r>
            <a:r>
              <a:rPr lang="en-US" sz="4400" i="1" dirty="0" smtClean="0">
                <a:effectLst>
                  <a:outerShdw blurRad="38100" dist="38100" dir="2700000" algn="tl">
                    <a:srgbClr val="000000">
                      <a:alpha val="43137"/>
                    </a:srgbClr>
                  </a:outerShdw>
                </a:effectLst>
              </a:rPr>
              <a:t>is</a:t>
            </a:r>
            <a:r>
              <a:rPr lang="en-US" sz="4400" dirty="0" smtClean="0">
                <a:effectLst>
                  <a:outerShdw blurRad="38100" dist="38100" dir="2700000" algn="tl">
                    <a:srgbClr val="000000">
                      <a:alpha val="43137"/>
                    </a:srgbClr>
                  </a:outerShdw>
                </a:effectLst>
              </a:rPr>
              <a:t> willing, but the flesh </a:t>
            </a:r>
            <a:r>
              <a:rPr lang="en-US" sz="4400" i="1" dirty="0" smtClean="0">
                <a:effectLst>
                  <a:outerShdw blurRad="38100" dist="38100" dir="2700000" algn="tl">
                    <a:srgbClr val="000000">
                      <a:alpha val="43137"/>
                    </a:srgbClr>
                  </a:outerShdw>
                </a:effectLst>
              </a:rPr>
              <a:t>is</a:t>
            </a:r>
            <a:r>
              <a:rPr lang="en-US" sz="4400" dirty="0" smtClean="0">
                <a:effectLst>
                  <a:outerShdw blurRad="38100" dist="38100" dir="2700000" algn="tl">
                    <a:srgbClr val="000000">
                      <a:alpha val="43137"/>
                    </a:srgbClr>
                  </a:outerShdw>
                </a:effectLst>
              </a:rPr>
              <a:t> weak.”</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Matthew 26:40-41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174737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1406164"/>
            <a:ext cx="12056918" cy="4031873"/>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42 </a:t>
            </a:r>
            <a:r>
              <a:rPr lang="en-US" sz="4400" dirty="0" smtClean="0">
                <a:effectLst>
                  <a:outerShdw blurRad="38100" dist="38100" dir="2700000" algn="tl">
                    <a:srgbClr val="000000">
                      <a:alpha val="43137"/>
                    </a:srgbClr>
                  </a:outerShdw>
                </a:effectLst>
              </a:rPr>
              <a:t>Again, a second time, He went away and prayed, saying, “O My Father, if this cup cannot pass away from Me unless I drink it, Your will be done.” </a:t>
            </a:r>
            <a:r>
              <a:rPr lang="en-US" sz="4400" baseline="30000" dirty="0" smtClean="0">
                <a:effectLst>
                  <a:outerShdw blurRad="38100" dist="38100" dir="2700000" algn="tl">
                    <a:srgbClr val="000000">
                      <a:alpha val="43137"/>
                    </a:srgbClr>
                  </a:outerShdw>
                </a:effectLst>
              </a:rPr>
              <a:t>43 </a:t>
            </a:r>
            <a:r>
              <a:rPr lang="en-US" sz="4400" dirty="0" smtClean="0">
                <a:effectLst>
                  <a:outerShdw blurRad="38100" dist="38100" dir="2700000" algn="tl">
                    <a:srgbClr val="000000">
                      <a:alpha val="43137"/>
                    </a:srgbClr>
                  </a:outerShdw>
                </a:effectLst>
              </a:rPr>
              <a:t>And He came and found them asleep again, for their eyes were heavy.</a:t>
            </a:r>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Matthew 26:42-43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5495581"/>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398237"/>
            <a:ext cx="12056918" cy="6063198"/>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44 </a:t>
            </a:r>
            <a:r>
              <a:rPr lang="en-US" sz="4400" dirty="0" smtClean="0">
                <a:effectLst>
                  <a:outerShdw blurRad="38100" dist="38100" dir="2700000" algn="tl">
                    <a:srgbClr val="000000">
                      <a:alpha val="43137"/>
                    </a:srgbClr>
                  </a:outerShdw>
                </a:effectLst>
              </a:rPr>
              <a:t>So He left them, went away again, and prayed the third time, saying the same words. </a:t>
            </a:r>
            <a:r>
              <a:rPr lang="en-US" sz="4400" baseline="30000" dirty="0" smtClean="0">
                <a:effectLst>
                  <a:outerShdw blurRad="38100" dist="38100" dir="2700000" algn="tl">
                    <a:srgbClr val="000000">
                      <a:alpha val="43137"/>
                    </a:srgbClr>
                  </a:outerShdw>
                </a:effectLst>
              </a:rPr>
              <a:t>45 </a:t>
            </a:r>
            <a:r>
              <a:rPr lang="en-US" sz="4400" dirty="0" smtClean="0">
                <a:effectLst>
                  <a:outerShdw blurRad="38100" dist="38100" dir="2700000" algn="tl">
                    <a:srgbClr val="000000">
                      <a:alpha val="43137"/>
                    </a:srgbClr>
                  </a:outerShdw>
                </a:effectLst>
              </a:rPr>
              <a:t>Then He came to His disciples and said to them, “Are </a:t>
            </a:r>
            <a:r>
              <a:rPr lang="en-US" sz="4400" i="1" dirty="0" smtClean="0">
                <a:effectLst>
                  <a:outerShdw blurRad="38100" dist="38100" dir="2700000" algn="tl">
                    <a:srgbClr val="000000">
                      <a:alpha val="43137"/>
                    </a:srgbClr>
                  </a:outerShdw>
                </a:effectLst>
              </a:rPr>
              <a:t>you</a:t>
            </a:r>
            <a:r>
              <a:rPr lang="en-US" sz="4400" dirty="0" smtClean="0">
                <a:effectLst>
                  <a:outerShdw blurRad="38100" dist="38100" dir="2700000" algn="tl">
                    <a:srgbClr val="000000">
                      <a:alpha val="43137"/>
                    </a:srgbClr>
                  </a:outerShdw>
                </a:effectLst>
              </a:rPr>
              <a:t> still sleeping and resting? Behold, the hour is at hand, and the Son of Man is being betrayed into the hands of sinners. </a:t>
            </a:r>
            <a:r>
              <a:rPr lang="en-US" sz="4400" baseline="30000" dirty="0" smtClean="0">
                <a:effectLst>
                  <a:outerShdw blurRad="38100" dist="38100" dir="2700000" algn="tl">
                    <a:srgbClr val="000000">
                      <a:alpha val="43137"/>
                    </a:srgbClr>
                  </a:outerShdw>
                </a:effectLst>
              </a:rPr>
              <a:t>46 </a:t>
            </a:r>
            <a:r>
              <a:rPr lang="en-US" sz="4400" dirty="0" smtClean="0">
                <a:effectLst>
                  <a:outerShdw blurRad="38100" dist="38100" dir="2700000" algn="tl">
                    <a:srgbClr val="000000">
                      <a:alpha val="43137"/>
                    </a:srgbClr>
                  </a:outerShdw>
                </a:effectLst>
              </a:rPr>
              <a:t>Rise, let us be going. See, My betrayer is at hand.”</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Matthew 26:44-46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0673367"/>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741140"/>
            <a:ext cx="12056918" cy="5386090"/>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9 	</a:t>
            </a:r>
            <a:r>
              <a:rPr lang="en-US" sz="4400" dirty="0" smtClean="0">
                <a:effectLst>
                  <a:outerShdw blurRad="38100" dist="38100" dir="2700000" algn="tl">
                    <a:srgbClr val="000000">
                      <a:alpha val="43137"/>
                    </a:srgbClr>
                  </a:outerShdw>
                </a:effectLst>
              </a:rPr>
              <a:t>“Rejoice greatly, O daughter of Zion!</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	Shout, O daughter of Jerusalem!</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	Behold, your King is coming to you;</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	He </a:t>
            </a:r>
            <a:r>
              <a:rPr lang="en-US" sz="4400" i="1" dirty="0" smtClean="0">
                <a:effectLst>
                  <a:outerShdw blurRad="38100" dist="38100" dir="2700000" algn="tl">
                    <a:srgbClr val="000000">
                      <a:alpha val="43137"/>
                    </a:srgbClr>
                  </a:outerShdw>
                </a:effectLst>
              </a:rPr>
              <a:t>is</a:t>
            </a:r>
            <a:r>
              <a:rPr lang="en-US" sz="4400" dirty="0" smtClean="0">
                <a:effectLst>
                  <a:outerShdw blurRad="38100" dist="38100" dir="2700000" algn="tl">
                    <a:srgbClr val="000000">
                      <a:alpha val="43137"/>
                    </a:srgbClr>
                  </a:outerShdw>
                </a:effectLst>
              </a:rPr>
              <a:t> just and having salvation,</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	Lowly and riding on a donkey,</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	A colt, the foal of a donkey.</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Zechariah 9:9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7541944"/>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69529" y="301333"/>
            <a:ext cx="5873724" cy="1107996"/>
          </a:xfrm>
          <a:prstGeom prst="rect">
            <a:avLst/>
          </a:prstGeom>
          <a:noFill/>
        </p:spPr>
        <p:txBody>
          <a:bodyPr wrap="none" rtlCol="0">
            <a:spAutoFit/>
          </a:bodyPr>
          <a:lstStyle/>
          <a:p>
            <a:pPr algn="ctr"/>
            <a:r>
              <a:rPr lang="en-US" sz="6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REFERENCES</a:t>
            </a:r>
          </a:p>
        </p:txBody>
      </p:sp>
      <p:sp>
        <p:nvSpPr>
          <p:cNvPr id="3" name="TextBox 2"/>
          <p:cNvSpPr txBox="1"/>
          <p:nvPr/>
        </p:nvSpPr>
        <p:spPr>
          <a:xfrm>
            <a:off x="3763470" y="2701635"/>
            <a:ext cx="4665060" cy="1446550"/>
          </a:xfrm>
          <a:prstGeom prst="rect">
            <a:avLst/>
          </a:prstGeom>
          <a:noFill/>
        </p:spPr>
        <p:txBody>
          <a:bodyPr wrap="none" rtlCol="0">
            <a:spAutoFit/>
          </a:bodyPr>
          <a:lstStyle/>
          <a:p>
            <a:pPr algn="ctr"/>
            <a:r>
              <a:rPr lang="en-US" sz="4400" dirty="0" smtClean="0">
                <a:effectLst>
                  <a:outerShdw blurRad="38100" dist="38100" dir="2700000" algn="tl">
                    <a:srgbClr val="000000">
                      <a:alpha val="43137"/>
                    </a:srgbClr>
                  </a:outerShdw>
                </a:effectLst>
              </a:rPr>
              <a:t>Mark 14:53-65</a:t>
            </a:r>
          </a:p>
          <a:p>
            <a:pPr algn="ctr"/>
            <a:r>
              <a:rPr lang="en-US" sz="4400" dirty="0" smtClean="0">
                <a:effectLst>
                  <a:outerShdw blurRad="38100" dist="38100" dir="2700000" algn="tl">
                    <a:srgbClr val="000000">
                      <a:alpha val="43137"/>
                    </a:srgbClr>
                  </a:outerShdw>
                </a:effectLst>
              </a:rPr>
              <a:t>Mark 15:1-5, 12, 13</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4641497"/>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1073652"/>
            <a:ext cx="12056918" cy="4708981"/>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53 </a:t>
            </a:r>
            <a:r>
              <a:rPr lang="en-US" sz="4400" dirty="0" smtClean="0">
                <a:effectLst>
                  <a:outerShdw blurRad="38100" dist="38100" dir="2700000" algn="tl">
                    <a:srgbClr val="000000">
                      <a:alpha val="43137"/>
                    </a:srgbClr>
                  </a:outerShdw>
                </a:effectLst>
              </a:rPr>
              <a:t>And they led Jesus away to the high priest; and with him were assembled all the chief priests, the elders, and the scribes. </a:t>
            </a:r>
            <a:r>
              <a:rPr lang="en-US" sz="4400" baseline="30000" dirty="0" smtClean="0">
                <a:effectLst>
                  <a:outerShdw blurRad="38100" dist="38100" dir="2700000" algn="tl">
                    <a:srgbClr val="000000">
                      <a:alpha val="43137"/>
                    </a:srgbClr>
                  </a:outerShdw>
                </a:effectLst>
              </a:rPr>
              <a:t>54 </a:t>
            </a:r>
            <a:r>
              <a:rPr lang="en-US" sz="4400" dirty="0" smtClean="0">
                <a:effectLst>
                  <a:outerShdw blurRad="38100" dist="38100" dir="2700000" algn="tl">
                    <a:srgbClr val="000000">
                      <a:alpha val="43137"/>
                    </a:srgbClr>
                  </a:outerShdw>
                </a:effectLst>
              </a:rPr>
              <a:t>But Peter followed Him at a distance, right into the courtyard of the high priest. And he sat with the servants and warmed himself at the fire.</a:t>
            </a:r>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14:53-54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507650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1406164"/>
            <a:ext cx="12056918" cy="4031873"/>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55 </a:t>
            </a:r>
            <a:r>
              <a:rPr lang="en-US" sz="4400" dirty="0" smtClean="0">
                <a:effectLst>
                  <a:outerShdw blurRad="38100" dist="38100" dir="2700000" algn="tl">
                    <a:srgbClr val="000000">
                      <a:alpha val="43137"/>
                    </a:srgbClr>
                  </a:outerShdw>
                </a:effectLst>
              </a:rPr>
              <a:t>Now the chief priests and all the council sought testimony against Jesus to put Him to death, but found none. </a:t>
            </a:r>
            <a:r>
              <a:rPr lang="en-US" sz="4400" baseline="30000" dirty="0" smtClean="0">
                <a:effectLst>
                  <a:outerShdw blurRad="38100" dist="38100" dir="2700000" algn="tl">
                    <a:srgbClr val="000000">
                      <a:alpha val="43137"/>
                    </a:srgbClr>
                  </a:outerShdw>
                </a:effectLst>
              </a:rPr>
              <a:t>56 </a:t>
            </a:r>
            <a:r>
              <a:rPr lang="en-US" sz="4400" dirty="0" smtClean="0">
                <a:effectLst>
                  <a:outerShdw blurRad="38100" dist="38100" dir="2700000" algn="tl">
                    <a:srgbClr val="000000">
                      <a:alpha val="43137"/>
                    </a:srgbClr>
                  </a:outerShdw>
                </a:effectLst>
              </a:rPr>
              <a:t>For many bore false witness against Him, but their testimonies did not agree.</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14:55-56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4369141"/>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1073652"/>
            <a:ext cx="12056918" cy="4708981"/>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57 </a:t>
            </a:r>
            <a:r>
              <a:rPr lang="en-US" sz="4400" dirty="0" smtClean="0">
                <a:effectLst>
                  <a:outerShdw blurRad="38100" dist="38100" dir="2700000" algn="tl">
                    <a:srgbClr val="000000">
                      <a:alpha val="43137"/>
                    </a:srgbClr>
                  </a:outerShdw>
                </a:effectLst>
              </a:rPr>
              <a:t>Then some rose up and bore false witness against Him, saying, </a:t>
            </a:r>
            <a:r>
              <a:rPr lang="en-US" sz="4400" baseline="30000" dirty="0" smtClean="0">
                <a:effectLst>
                  <a:outerShdw blurRad="38100" dist="38100" dir="2700000" algn="tl">
                    <a:srgbClr val="000000">
                      <a:alpha val="43137"/>
                    </a:srgbClr>
                  </a:outerShdw>
                </a:effectLst>
              </a:rPr>
              <a:t>58 </a:t>
            </a:r>
            <a:r>
              <a:rPr lang="en-US" sz="4400" dirty="0" smtClean="0">
                <a:effectLst>
                  <a:outerShdw blurRad="38100" dist="38100" dir="2700000" algn="tl">
                    <a:srgbClr val="000000">
                      <a:alpha val="43137"/>
                    </a:srgbClr>
                  </a:outerShdw>
                </a:effectLst>
              </a:rPr>
              <a:t>“We heard Him say, ‘I will destroy this temple made with hands, and within three days I will build another made without hands.’” </a:t>
            </a:r>
            <a:r>
              <a:rPr lang="en-US" sz="4400" baseline="30000" dirty="0" smtClean="0">
                <a:effectLst>
                  <a:outerShdw blurRad="38100" dist="38100" dir="2700000" algn="tl">
                    <a:srgbClr val="000000">
                      <a:alpha val="43137"/>
                    </a:srgbClr>
                  </a:outerShdw>
                </a:effectLst>
              </a:rPr>
              <a:t>59 </a:t>
            </a:r>
            <a:r>
              <a:rPr lang="en-US" sz="4400" dirty="0" smtClean="0">
                <a:effectLst>
                  <a:outerShdw blurRad="38100" dist="38100" dir="2700000" algn="tl">
                    <a:srgbClr val="000000">
                      <a:alpha val="43137"/>
                    </a:srgbClr>
                  </a:outerShdw>
                </a:effectLst>
              </a:rPr>
              <a:t>But not even then did their testimony agree.</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14:57-59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185198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398237"/>
            <a:ext cx="12056918" cy="6063198"/>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60 </a:t>
            </a:r>
            <a:r>
              <a:rPr lang="en-US" sz="4400" dirty="0" smtClean="0">
                <a:effectLst>
                  <a:outerShdw blurRad="38100" dist="38100" dir="2700000" algn="tl">
                    <a:srgbClr val="000000">
                      <a:alpha val="43137"/>
                    </a:srgbClr>
                  </a:outerShdw>
                </a:effectLst>
              </a:rPr>
              <a:t>And the high priest stood up in the midst and asked Jesus, saying, “Do You answer nothing? What </a:t>
            </a:r>
            <a:r>
              <a:rPr lang="en-US" sz="4400" i="1" dirty="0" smtClean="0">
                <a:effectLst>
                  <a:outerShdw blurRad="38100" dist="38100" dir="2700000" algn="tl">
                    <a:srgbClr val="000000">
                      <a:alpha val="43137"/>
                    </a:srgbClr>
                  </a:outerShdw>
                </a:effectLst>
              </a:rPr>
              <a:t>is it</a:t>
            </a:r>
            <a:r>
              <a:rPr lang="en-US" sz="4400" dirty="0" smtClean="0">
                <a:effectLst>
                  <a:outerShdw blurRad="38100" dist="38100" dir="2700000" algn="tl">
                    <a:srgbClr val="000000">
                      <a:alpha val="43137"/>
                    </a:srgbClr>
                  </a:outerShdw>
                </a:effectLst>
              </a:rPr>
              <a:t> these men testify against You?” </a:t>
            </a:r>
            <a:r>
              <a:rPr lang="en-US" sz="4400" baseline="30000" dirty="0" smtClean="0">
                <a:effectLst>
                  <a:outerShdw blurRad="38100" dist="38100" dir="2700000" algn="tl">
                    <a:srgbClr val="000000">
                      <a:alpha val="43137"/>
                    </a:srgbClr>
                  </a:outerShdw>
                </a:effectLst>
              </a:rPr>
              <a:t>61 </a:t>
            </a:r>
            <a:r>
              <a:rPr lang="en-US" sz="4400" dirty="0" smtClean="0">
                <a:effectLst>
                  <a:outerShdw blurRad="38100" dist="38100" dir="2700000" algn="tl">
                    <a:srgbClr val="000000">
                      <a:alpha val="43137"/>
                    </a:srgbClr>
                  </a:outerShdw>
                </a:effectLst>
              </a:rPr>
              <a:t>But He kept silent and answered nothing.</a:t>
            </a:r>
          </a:p>
          <a:p>
            <a:endParaRPr lang="en-US" sz="4400" dirty="0" smtClean="0">
              <a:effectLst>
                <a:outerShdw blurRad="38100" dist="38100" dir="2700000" algn="tl">
                  <a:srgbClr val="000000">
                    <a:alpha val="43137"/>
                  </a:srgbClr>
                </a:outerShdw>
              </a:effectLst>
            </a:endParaRPr>
          </a:p>
          <a:p>
            <a:r>
              <a:rPr lang="en-US" sz="4400" dirty="0" smtClean="0">
                <a:effectLst>
                  <a:outerShdw blurRad="38100" dist="38100" dir="2700000" algn="tl">
                    <a:srgbClr val="000000">
                      <a:alpha val="43137"/>
                    </a:srgbClr>
                  </a:outerShdw>
                </a:effectLst>
              </a:rPr>
              <a:t>Again the high priest asked Him, saying to Him, “Are You the Christ, the Son of the Blessed?”</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14:60-61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956917"/>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2071176"/>
            <a:ext cx="12056918" cy="2677656"/>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62 </a:t>
            </a:r>
            <a:r>
              <a:rPr lang="en-US" sz="4400" dirty="0" smtClean="0">
                <a:effectLst>
                  <a:outerShdw blurRad="38100" dist="38100" dir="2700000" algn="tl">
                    <a:srgbClr val="000000">
                      <a:alpha val="43137"/>
                    </a:srgbClr>
                  </a:outerShdw>
                </a:effectLst>
              </a:rPr>
              <a:t>Jesus said, “I am. And you will see the Son of Man sitting at the right hand of the Power, and coming with the clouds of heaven.”</a:t>
            </a:r>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14:62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976951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681329"/>
            <a:ext cx="11731336" cy="5509200"/>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28 </a:t>
            </a:r>
            <a:r>
              <a:rPr lang="en-US" sz="4400" dirty="0" smtClean="0">
                <a:effectLst>
                  <a:outerShdw blurRad="38100" dist="38100" dir="2700000" algn="tl">
                    <a:srgbClr val="000000">
                      <a:alpha val="43137"/>
                    </a:srgbClr>
                  </a:outerShdw>
                </a:effectLst>
              </a:rPr>
              <a:t>And we know that all things work together for good to those who love God, to those who are the called according to </a:t>
            </a:r>
            <a:r>
              <a:rPr lang="en-US" sz="4400" i="1" dirty="0" smtClean="0">
                <a:effectLst>
                  <a:outerShdw blurRad="38100" dist="38100" dir="2700000" algn="tl">
                    <a:srgbClr val="000000">
                      <a:alpha val="43137"/>
                    </a:srgbClr>
                  </a:outerShdw>
                </a:effectLst>
              </a:rPr>
              <a:t>His</a:t>
            </a:r>
            <a:r>
              <a:rPr lang="en-US" sz="4400" dirty="0" smtClean="0">
                <a:effectLst>
                  <a:outerShdw blurRad="38100" dist="38100" dir="2700000" algn="tl">
                    <a:srgbClr val="000000">
                      <a:alpha val="43137"/>
                    </a:srgbClr>
                  </a:outerShdw>
                </a:effectLst>
              </a:rPr>
              <a:t> purpose. </a:t>
            </a:r>
            <a:r>
              <a:rPr lang="en-US" sz="4400" baseline="30000" dirty="0" smtClean="0">
                <a:effectLst>
                  <a:outerShdw blurRad="38100" dist="38100" dir="2700000" algn="tl">
                    <a:srgbClr val="000000">
                      <a:alpha val="43137"/>
                    </a:srgbClr>
                  </a:outerShdw>
                </a:effectLst>
              </a:rPr>
              <a:t>29 </a:t>
            </a:r>
            <a:r>
              <a:rPr lang="en-US" sz="4400" dirty="0" smtClean="0">
                <a:effectLst>
                  <a:outerShdw blurRad="38100" dist="38100" dir="2700000" algn="tl">
                    <a:srgbClr val="000000">
                      <a:alpha val="43137"/>
                    </a:srgbClr>
                  </a:outerShdw>
                </a:effectLst>
              </a:rPr>
              <a:t>For whom He foreknew, He also predestined </a:t>
            </a:r>
            <a:r>
              <a:rPr lang="en-US" sz="4400" i="1" dirty="0" smtClean="0">
                <a:effectLst>
                  <a:outerShdw blurRad="38100" dist="38100" dir="2700000" algn="tl">
                    <a:srgbClr val="000000">
                      <a:alpha val="43137"/>
                    </a:srgbClr>
                  </a:outerShdw>
                </a:effectLst>
              </a:rPr>
              <a:t>to be</a:t>
            </a:r>
            <a:r>
              <a:rPr lang="en-US" sz="4400" dirty="0" smtClean="0">
                <a:effectLst>
                  <a:outerShdw blurRad="38100" dist="38100" dir="2700000" algn="tl">
                    <a:srgbClr val="000000">
                      <a:alpha val="43137"/>
                    </a:srgbClr>
                  </a:outerShdw>
                </a:effectLst>
              </a:rPr>
              <a:t> conformed to the image of His Son, that He might be the firstborn among many brethren.</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Romans 8:28-29 (NKJV)</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6758564"/>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1073640"/>
            <a:ext cx="12056918" cy="4708981"/>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63 </a:t>
            </a:r>
            <a:r>
              <a:rPr lang="en-US" sz="4400" dirty="0" smtClean="0">
                <a:effectLst>
                  <a:outerShdw blurRad="38100" dist="38100" dir="2700000" algn="tl">
                    <a:srgbClr val="000000">
                      <a:alpha val="43137"/>
                    </a:srgbClr>
                  </a:outerShdw>
                </a:effectLst>
              </a:rPr>
              <a:t>Then the high priest tore his clothes and said, “What further need do we have of witnesses? </a:t>
            </a:r>
            <a:r>
              <a:rPr lang="en-US" sz="4400" baseline="30000" dirty="0" smtClean="0">
                <a:effectLst>
                  <a:outerShdw blurRad="38100" dist="38100" dir="2700000" algn="tl">
                    <a:srgbClr val="000000">
                      <a:alpha val="43137"/>
                    </a:srgbClr>
                  </a:outerShdw>
                </a:effectLst>
              </a:rPr>
              <a:t>64 </a:t>
            </a:r>
            <a:r>
              <a:rPr lang="en-US" sz="4400" dirty="0" smtClean="0">
                <a:effectLst>
                  <a:outerShdw blurRad="38100" dist="38100" dir="2700000" algn="tl">
                    <a:srgbClr val="000000">
                      <a:alpha val="43137"/>
                    </a:srgbClr>
                  </a:outerShdw>
                </a:effectLst>
              </a:rPr>
              <a:t>You have heard the blasphemy! What do you think?”</a:t>
            </a:r>
          </a:p>
          <a:p>
            <a:endParaRPr lang="en-US" sz="4400" dirty="0" smtClean="0">
              <a:effectLst>
                <a:outerShdw blurRad="38100" dist="38100" dir="2700000" algn="tl">
                  <a:srgbClr val="000000">
                    <a:alpha val="43137"/>
                  </a:srgbClr>
                </a:outerShdw>
              </a:effectLst>
            </a:endParaRPr>
          </a:p>
          <a:p>
            <a:r>
              <a:rPr lang="en-US" sz="4400" dirty="0" smtClean="0">
                <a:effectLst>
                  <a:outerShdw blurRad="38100" dist="38100" dir="2700000" algn="tl">
                    <a:srgbClr val="000000">
                      <a:alpha val="43137"/>
                    </a:srgbClr>
                  </a:outerShdw>
                </a:effectLst>
              </a:rPr>
              <a:t>And they all condemned Him to be deserving of death.</a:t>
            </a:r>
          </a:p>
          <a:p>
            <a:pPr algn="r"/>
            <a:r>
              <a:rPr lang="en-US" sz="3600" dirty="0" smtClean="0">
                <a:effectLst>
                  <a:outerShdw blurRad="38100" dist="38100" dir="2700000" algn="tl">
                    <a:srgbClr val="000000">
                      <a:alpha val="43137"/>
                    </a:srgbClr>
                  </a:outerShdw>
                </a:effectLst>
              </a:rPr>
              <a:t>Mark 14:63-64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3967972"/>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1530844"/>
            <a:ext cx="12056918" cy="3806170"/>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65 </a:t>
            </a:r>
            <a:r>
              <a:rPr lang="en-US" sz="4400" dirty="0" smtClean="0">
                <a:effectLst>
                  <a:outerShdw blurRad="38100" dist="38100" dir="2700000" algn="tl">
                    <a:srgbClr val="000000">
                      <a:alpha val="43137"/>
                    </a:srgbClr>
                  </a:outerShdw>
                </a:effectLst>
              </a:rPr>
              <a:t>Then some began to spit on Him, and to blindfold Him, and to beat Him, and to say to Him, “Prophesy!” And the officers struck Him with the palms of their hands.</a:t>
            </a:r>
            <a:endParaRPr lang="en-US" sz="4400" baseline="30000" dirty="0" smtClean="0">
              <a:effectLst>
                <a:outerShdw blurRad="38100" dist="38100" dir="2700000" algn="tl">
                  <a:srgbClr val="000000">
                    <a:alpha val="43137"/>
                  </a:srgbClr>
                </a:outerShdw>
              </a:effectLst>
            </a:endParaRPr>
          </a:p>
          <a:p>
            <a:endParaRPr lang="en-US" sz="4400" baseline="300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14:65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2466727"/>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512526"/>
            <a:ext cx="12056918" cy="5837495"/>
          </a:xfrm>
          <a:prstGeom prst="rect">
            <a:avLst/>
          </a:prstGeom>
        </p:spPr>
        <p:txBody>
          <a:bodyPr wrap="square">
            <a:spAutoFit/>
          </a:bodyPr>
          <a:lstStyle/>
          <a:p>
            <a:r>
              <a:rPr lang="en-US" sz="4400" b="1" dirty="0" smtClean="0">
                <a:effectLst>
                  <a:outerShdw blurRad="38100" dist="38100" dir="2700000" algn="tl">
                    <a:srgbClr val="000000">
                      <a:alpha val="43137"/>
                    </a:srgbClr>
                  </a:outerShdw>
                </a:effectLst>
              </a:rPr>
              <a:t>15</a:t>
            </a:r>
            <a:r>
              <a:rPr lang="en-US" sz="4400" dirty="0" smtClean="0">
                <a:effectLst>
                  <a:outerShdw blurRad="38100" dist="38100" dir="2700000" algn="tl">
                    <a:srgbClr val="000000">
                      <a:alpha val="43137"/>
                    </a:srgbClr>
                  </a:outerShdw>
                </a:effectLst>
              </a:rPr>
              <a:t> Immediately, in the morning, the chief priests held a consultation with the elders and scribes and the whole council; and they bound Jesus, led </a:t>
            </a:r>
            <a:r>
              <a:rPr lang="en-US" sz="4400" i="1" dirty="0" smtClean="0">
                <a:effectLst>
                  <a:outerShdw blurRad="38100" dist="38100" dir="2700000" algn="tl">
                    <a:srgbClr val="000000">
                      <a:alpha val="43137"/>
                    </a:srgbClr>
                  </a:outerShdw>
                </a:effectLst>
              </a:rPr>
              <a:t>Him</a:t>
            </a:r>
            <a:r>
              <a:rPr lang="en-US" sz="4400" dirty="0" smtClean="0">
                <a:effectLst>
                  <a:outerShdw blurRad="38100" dist="38100" dir="2700000" algn="tl">
                    <a:srgbClr val="000000">
                      <a:alpha val="43137"/>
                    </a:srgbClr>
                  </a:outerShdw>
                </a:effectLst>
              </a:rPr>
              <a:t> away, and delivered </a:t>
            </a:r>
            <a:r>
              <a:rPr lang="en-US" sz="4400" i="1" dirty="0" smtClean="0">
                <a:effectLst>
                  <a:outerShdw blurRad="38100" dist="38100" dir="2700000" algn="tl">
                    <a:srgbClr val="000000">
                      <a:alpha val="43137"/>
                    </a:srgbClr>
                  </a:outerShdw>
                </a:effectLst>
              </a:rPr>
              <a:t>Him</a:t>
            </a:r>
            <a:r>
              <a:rPr lang="en-US" sz="4400" dirty="0" smtClean="0">
                <a:effectLst>
                  <a:outerShdw blurRad="38100" dist="38100" dir="2700000" algn="tl">
                    <a:srgbClr val="000000">
                      <a:alpha val="43137"/>
                    </a:srgbClr>
                  </a:outerShdw>
                </a:effectLst>
              </a:rPr>
              <a:t> to Pilate. </a:t>
            </a:r>
            <a:r>
              <a:rPr lang="en-US" sz="4400" baseline="30000" dirty="0" smtClean="0">
                <a:effectLst>
                  <a:outerShdw blurRad="38100" dist="38100" dir="2700000" algn="tl">
                    <a:srgbClr val="000000">
                      <a:alpha val="43137"/>
                    </a:srgbClr>
                  </a:outerShdw>
                </a:effectLst>
              </a:rPr>
              <a:t>2 </a:t>
            </a:r>
            <a:r>
              <a:rPr lang="en-US" sz="4400" dirty="0" smtClean="0">
                <a:effectLst>
                  <a:outerShdw blurRad="38100" dist="38100" dir="2700000" algn="tl">
                    <a:srgbClr val="000000">
                      <a:alpha val="43137"/>
                    </a:srgbClr>
                  </a:outerShdw>
                </a:effectLst>
              </a:rPr>
              <a:t>Then Pilate asked Him, “Are You the King of the Jews?”</a:t>
            </a:r>
          </a:p>
          <a:p>
            <a:endParaRPr lang="en-US" sz="4400" dirty="0" smtClean="0">
              <a:effectLst>
                <a:outerShdw blurRad="38100" dist="38100" dir="2700000" algn="tl">
                  <a:srgbClr val="000000">
                    <a:alpha val="43137"/>
                  </a:srgbClr>
                </a:outerShdw>
              </a:effectLst>
            </a:endParaRPr>
          </a:p>
          <a:p>
            <a:r>
              <a:rPr lang="en-US" sz="4400" dirty="0" smtClean="0">
                <a:effectLst>
                  <a:outerShdw blurRad="38100" dist="38100" dir="2700000" algn="tl">
                    <a:srgbClr val="000000">
                      <a:alpha val="43137"/>
                    </a:srgbClr>
                  </a:outerShdw>
                </a:effectLst>
              </a:rPr>
              <a:t>He answered and said to him, “</a:t>
            </a:r>
            <a:r>
              <a:rPr lang="en-US" sz="4400" i="1" dirty="0" smtClean="0">
                <a:effectLst>
                  <a:outerShdw blurRad="38100" dist="38100" dir="2700000" algn="tl">
                    <a:srgbClr val="000000">
                      <a:alpha val="43137"/>
                    </a:srgbClr>
                  </a:outerShdw>
                </a:effectLst>
              </a:rPr>
              <a:t>It is as</a:t>
            </a:r>
            <a:r>
              <a:rPr lang="en-US" sz="4400" dirty="0" smtClean="0">
                <a:effectLst>
                  <a:outerShdw blurRad="38100" dist="38100" dir="2700000" algn="tl">
                    <a:srgbClr val="000000">
                      <a:alpha val="43137"/>
                    </a:srgbClr>
                  </a:outerShdw>
                </a:effectLst>
              </a:rPr>
              <a:t> you say.”</a:t>
            </a:r>
          </a:p>
          <a:p>
            <a:endParaRPr lang="en-US" sz="4400" baseline="300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15:1-2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60619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1177550"/>
            <a:ext cx="12056918" cy="4483279"/>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3 </a:t>
            </a:r>
            <a:r>
              <a:rPr lang="en-US" sz="4400" dirty="0" smtClean="0">
                <a:effectLst>
                  <a:outerShdw blurRad="38100" dist="38100" dir="2700000" algn="tl">
                    <a:srgbClr val="000000">
                      <a:alpha val="43137"/>
                    </a:srgbClr>
                  </a:outerShdw>
                </a:effectLst>
              </a:rPr>
              <a:t>And the chief priests accused Him of many things, but He answered nothing. </a:t>
            </a:r>
            <a:r>
              <a:rPr lang="en-US" sz="4400" baseline="30000" dirty="0" smtClean="0">
                <a:effectLst>
                  <a:outerShdw blurRad="38100" dist="38100" dir="2700000" algn="tl">
                    <a:srgbClr val="000000">
                      <a:alpha val="43137"/>
                    </a:srgbClr>
                  </a:outerShdw>
                </a:effectLst>
              </a:rPr>
              <a:t>4 </a:t>
            </a:r>
            <a:r>
              <a:rPr lang="en-US" sz="4400" dirty="0" smtClean="0">
                <a:effectLst>
                  <a:outerShdw blurRad="38100" dist="38100" dir="2700000" algn="tl">
                    <a:srgbClr val="000000">
                      <a:alpha val="43137"/>
                    </a:srgbClr>
                  </a:outerShdw>
                </a:effectLst>
              </a:rPr>
              <a:t>Then Pilate asked Him again, saying, “Do You answer nothing? See how many things they testify against You!” </a:t>
            </a:r>
            <a:r>
              <a:rPr lang="en-US" sz="4400" baseline="30000" dirty="0" smtClean="0">
                <a:effectLst>
                  <a:outerShdw blurRad="38100" dist="38100" dir="2700000" algn="tl">
                    <a:srgbClr val="000000">
                      <a:alpha val="43137"/>
                    </a:srgbClr>
                  </a:outerShdw>
                </a:effectLst>
              </a:rPr>
              <a:t>5 </a:t>
            </a:r>
            <a:r>
              <a:rPr lang="en-US" sz="4400" dirty="0" smtClean="0">
                <a:effectLst>
                  <a:outerShdw blurRad="38100" dist="38100" dir="2700000" algn="tl">
                    <a:srgbClr val="000000">
                      <a:alpha val="43137"/>
                    </a:srgbClr>
                  </a:outerShdw>
                </a:effectLst>
              </a:rPr>
              <a:t>But Jesus still answered nothing, so that Pilate marveled.</a:t>
            </a:r>
          </a:p>
          <a:p>
            <a:endParaRPr lang="en-US" sz="4400" baseline="300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15:3-5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5180045"/>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2081565"/>
            <a:ext cx="12056918" cy="2677656"/>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12 </a:t>
            </a:r>
            <a:r>
              <a:rPr lang="en-US" sz="4400" dirty="0" smtClean="0">
                <a:effectLst>
                  <a:outerShdw blurRad="38100" dist="38100" dir="2700000" algn="tl">
                    <a:srgbClr val="000000">
                      <a:alpha val="43137"/>
                    </a:srgbClr>
                  </a:outerShdw>
                </a:effectLst>
              </a:rPr>
              <a:t>Pilate answered and said to them again, “What then do you want me to do </a:t>
            </a:r>
            <a:r>
              <a:rPr lang="en-US" sz="4400" i="1" dirty="0" smtClean="0">
                <a:effectLst>
                  <a:outerShdw blurRad="38100" dist="38100" dir="2700000" algn="tl">
                    <a:srgbClr val="000000">
                      <a:alpha val="43137"/>
                    </a:srgbClr>
                  </a:outerShdw>
                </a:effectLst>
              </a:rPr>
              <a:t>with Him</a:t>
            </a:r>
            <a:r>
              <a:rPr lang="en-US" sz="4400" dirty="0" smtClean="0">
                <a:effectLst>
                  <a:outerShdw blurRad="38100" dist="38100" dir="2700000" algn="tl">
                    <a:srgbClr val="000000">
                      <a:alpha val="43137"/>
                    </a:srgbClr>
                  </a:outerShdw>
                </a:effectLst>
              </a:rPr>
              <a:t> whom you call the King of the Jews?”</a:t>
            </a:r>
            <a:endParaRPr lang="en-US" sz="4400" baseline="300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15:12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776634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736" y="2434857"/>
            <a:ext cx="12056918" cy="2000548"/>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13 </a:t>
            </a:r>
            <a:r>
              <a:rPr lang="en-US" sz="4400" dirty="0" smtClean="0">
                <a:effectLst>
                  <a:outerShdw blurRad="38100" dist="38100" dir="2700000" algn="tl">
                    <a:srgbClr val="000000">
                      <a:alpha val="43137"/>
                    </a:srgbClr>
                  </a:outerShdw>
                </a:effectLst>
              </a:rPr>
              <a:t>So they cried out again, “Crucify Him!”</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Mark 15:13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87358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809527"/>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1727" y="1857765"/>
            <a:ext cx="11575473" cy="3139321"/>
          </a:xfrm>
          <a:prstGeom prst="rect">
            <a:avLst/>
          </a:prstGeom>
        </p:spPr>
        <p:txBody>
          <a:bodyPr wrap="square">
            <a:spAutoFit/>
          </a:bodyPr>
          <a:lstStyle/>
          <a:p>
            <a:pPr marL="1143000" marR="0" lvl="0" indent="-1143000">
              <a:spcBef>
                <a:spcPts val="0"/>
              </a:spcBef>
              <a:spcAft>
                <a:spcPts val="0"/>
              </a:spcAft>
              <a:buFont typeface="+mj-lt"/>
              <a:buAutoNum type="arabicPeriod"/>
            </a:pPr>
            <a:r>
              <a:rPr lang="en-US" sz="6600"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Jesus can </a:t>
            </a:r>
            <a:r>
              <a:rPr lang="en-US" sz="6600" u="sng"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relate</a:t>
            </a:r>
            <a:r>
              <a:rPr lang="en-US" sz="6600"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to the emotions we experience in the </a:t>
            </a:r>
            <a:r>
              <a:rPr lang="en-US" sz="6600" u="sng"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most difficult times</a:t>
            </a:r>
            <a:r>
              <a:rPr lang="en-US" sz="6600"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sz="6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64820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1727" y="849838"/>
            <a:ext cx="11575473" cy="5170646"/>
          </a:xfrm>
          <a:prstGeom prst="rect">
            <a:avLst/>
          </a:prstGeom>
        </p:spPr>
        <p:txBody>
          <a:bodyPr wrap="square">
            <a:spAutoFit/>
          </a:bodyPr>
          <a:lstStyle/>
          <a:p>
            <a:pPr marL="1143000" marR="0" lvl="0" indent="-1143000">
              <a:spcBef>
                <a:spcPts val="0"/>
              </a:spcBef>
              <a:spcAft>
                <a:spcPts val="0"/>
              </a:spcAft>
              <a:buFont typeface="+mj-lt"/>
              <a:buAutoNum type="arabicPeriod" startAt="2"/>
            </a:pP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When we understand that Jesus can relate to us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emotionally</a:t>
            </a: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it gives us confidence to relate to Jesus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spiritually</a:t>
            </a: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030064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1727" y="849838"/>
            <a:ext cx="11575473" cy="5170646"/>
          </a:xfrm>
          <a:prstGeom prst="rect">
            <a:avLst/>
          </a:prstGeom>
        </p:spPr>
        <p:txBody>
          <a:bodyPr wrap="square">
            <a:spAutoFit/>
          </a:bodyPr>
          <a:lstStyle/>
          <a:p>
            <a:pPr marL="1143000" marR="0" lvl="0" indent="-1143000">
              <a:spcBef>
                <a:spcPts val="0"/>
              </a:spcBef>
              <a:spcAft>
                <a:spcPts val="0"/>
              </a:spcAft>
              <a:buFont typeface="+mj-lt"/>
              <a:buAutoNum type="arabicPeriod" startAt="3"/>
            </a:pP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Every day we must learn to accept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God’s</a:t>
            </a: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purpose</a:t>
            </a: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rely on His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power</a:t>
            </a: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then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trust</a:t>
            </a: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His plans and purposes for our lives.</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60399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4477"/>
            <a:ext cx="11731336" cy="6863417"/>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28 </a:t>
            </a:r>
            <a:r>
              <a:rPr lang="en-US" sz="4400" dirty="0" smtClean="0">
                <a:effectLst>
                  <a:outerShdw blurRad="38100" dist="38100" dir="2700000" algn="tl">
                    <a:srgbClr val="000000">
                      <a:alpha val="43137"/>
                    </a:srgbClr>
                  </a:outerShdw>
                </a:effectLst>
              </a:rPr>
              <a:t>When He had said this, He went on ahead, going up to Jerusalem. </a:t>
            </a:r>
            <a:r>
              <a:rPr lang="en-US" sz="4400" baseline="30000" dirty="0" smtClean="0">
                <a:effectLst>
                  <a:outerShdw blurRad="38100" dist="38100" dir="2700000" algn="tl">
                    <a:srgbClr val="000000">
                      <a:alpha val="43137"/>
                    </a:srgbClr>
                  </a:outerShdw>
                </a:effectLst>
              </a:rPr>
              <a:t>29 </a:t>
            </a:r>
            <a:r>
              <a:rPr lang="en-US" sz="4400" dirty="0" smtClean="0">
                <a:effectLst>
                  <a:outerShdw blurRad="38100" dist="38100" dir="2700000" algn="tl">
                    <a:srgbClr val="000000">
                      <a:alpha val="43137"/>
                    </a:srgbClr>
                  </a:outerShdw>
                </a:effectLst>
              </a:rPr>
              <a:t>And it came to pass, when He drew near to </a:t>
            </a:r>
            <a:r>
              <a:rPr lang="en-US" sz="4400" dirty="0" err="1" smtClean="0">
                <a:effectLst>
                  <a:outerShdw blurRad="38100" dist="38100" dir="2700000" algn="tl">
                    <a:srgbClr val="000000">
                      <a:alpha val="43137"/>
                    </a:srgbClr>
                  </a:outerShdw>
                </a:effectLst>
              </a:rPr>
              <a:t>Bethphage</a:t>
            </a:r>
            <a:r>
              <a:rPr lang="en-US" sz="4400" dirty="0" smtClean="0">
                <a:effectLst>
                  <a:outerShdw blurRad="38100" dist="38100" dir="2700000" algn="tl">
                    <a:srgbClr val="000000">
                      <a:alpha val="43137"/>
                    </a:srgbClr>
                  </a:outerShdw>
                </a:effectLst>
              </a:rPr>
              <a:t> and Bethany, at the mountain called Olivet, </a:t>
            </a:r>
            <a:r>
              <a:rPr lang="en-US" sz="4400" i="1" dirty="0" smtClean="0">
                <a:effectLst>
                  <a:outerShdw blurRad="38100" dist="38100" dir="2700000" algn="tl">
                    <a:srgbClr val="000000">
                      <a:alpha val="43137"/>
                    </a:srgbClr>
                  </a:outerShdw>
                </a:effectLst>
              </a:rPr>
              <a:t>that</a:t>
            </a:r>
            <a:r>
              <a:rPr lang="en-US" sz="4400" dirty="0" smtClean="0">
                <a:effectLst>
                  <a:outerShdw blurRad="38100" dist="38100" dir="2700000" algn="tl">
                    <a:srgbClr val="000000">
                      <a:alpha val="43137"/>
                    </a:srgbClr>
                  </a:outerShdw>
                </a:effectLst>
              </a:rPr>
              <a:t> He sent two of His disciples, </a:t>
            </a:r>
            <a:r>
              <a:rPr lang="en-US" sz="4400" baseline="30000" dirty="0" smtClean="0">
                <a:effectLst>
                  <a:outerShdw blurRad="38100" dist="38100" dir="2700000" algn="tl">
                    <a:srgbClr val="000000">
                      <a:alpha val="43137"/>
                    </a:srgbClr>
                  </a:outerShdw>
                </a:effectLst>
              </a:rPr>
              <a:t>30 </a:t>
            </a:r>
            <a:r>
              <a:rPr lang="en-US" sz="4400" dirty="0" smtClean="0">
                <a:effectLst>
                  <a:outerShdw blurRad="38100" dist="38100" dir="2700000" algn="tl">
                    <a:srgbClr val="000000">
                      <a:alpha val="43137"/>
                    </a:srgbClr>
                  </a:outerShdw>
                </a:effectLst>
              </a:rPr>
              <a:t>saying, “Go into the village opposite </a:t>
            </a:r>
            <a:r>
              <a:rPr lang="en-US" sz="4400" i="1" dirty="0" smtClean="0">
                <a:effectLst>
                  <a:outerShdw blurRad="38100" dist="38100" dir="2700000" algn="tl">
                    <a:srgbClr val="000000">
                      <a:alpha val="43137"/>
                    </a:srgbClr>
                  </a:outerShdw>
                </a:effectLst>
              </a:rPr>
              <a:t>you,</a:t>
            </a:r>
            <a:r>
              <a:rPr lang="en-US" sz="4400" dirty="0" smtClean="0">
                <a:effectLst>
                  <a:outerShdw blurRad="38100" dist="38100" dir="2700000" algn="tl">
                    <a:srgbClr val="000000">
                      <a:alpha val="43137"/>
                    </a:srgbClr>
                  </a:outerShdw>
                </a:effectLst>
              </a:rPr>
              <a:t> where as you enter you will find a colt tied, on which no one has ever sat. Loose it and bring </a:t>
            </a:r>
            <a:r>
              <a:rPr lang="en-US" sz="4400" i="1" dirty="0" smtClean="0">
                <a:effectLst>
                  <a:outerShdw blurRad="38100" dist="38100" dir="2700000" algn="tl">
                    <a:srgbClr val="000000">
                      <a:alpha val="43137"/>
                    </a:srgbClr>
                  </a:outerShdw>
                </a:effectLst>
              </a:rPr>
              <a:t>it here.</a:t>
            </a:r>
          </a:p>
          <a:p>
            <a:endParaRPr lang="en-US" sz="4400" i="1"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Luke 19:28-30 (NKJV)</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5714621"/>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1727" y="849838"/>
            <a:ext cx="11575473" cy="5170646"/>
          </a:xfrm>
          <a:prstGeom prst="rect">
            <a:avLst/>
          </a:prstGeom>
        </p:spPr>
        <p:txBody>
          <a:bodyPr wrap="square">
            <a:spAutoFit/>
          </a:bodyPr>
          <a:lstStyle/>
          <a:p>
            <a:pPr marL="1143000" marR="0" lvl="0" indent="-1143000">
              <a:spcBef>
                <a:spcPts val="0"/>
              </a:spcBef>
              <a:spcAft>
                <a:spcPts val="0"/>
              </a:spcAft>
              <a:buFont typeface="+mj-lt"/>
              <a:buAutoNum type="arabicPeriod" startAt="4"/>
            </a:pP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God sees the big picture and will work everything out for our good.  The scripture reference to support this truth is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Romans 8:28-29</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0628857"/>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1727" y="2366919"/>
            <a:ext cx="11575473" cy="2123658"/>
          </a:xfrm>
          <a:prstGeom prst="rect">
            <a:avLst/>
          </a:prstGeom>
        </p:spPr>
        <p:txBody>
          <a:bodyPr wrap="square">
            <a:spAutoFit/>
          </a:bodyPr>
          <a:lstStyle/>
          <a:p>
            <a:pPr marL="1143000" marR="0" lvl="0" indent="-1143000">
              <a:spcBef>
                <a:spcPts val="0"/>
              </a:spcBef>
              <a:spcAft>
                <a:spcPts val="0"/>
              </a:spcAft>
              <a:buFont typeface="+mj-lt"/>
              <a:buAutoNum type="arabicPeriod" startAt="5"/>
            </a:pP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Jesus rode into Jerusalem in a chariot.  True or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False</a:t>
            </a: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236934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1727" y="849833"/>
            <a:ext cx="11575473" cy="5170646"/>
          </a:xfrm>
          <a:prstGeom prst="rect">
            <a:avLst/>
          </a:prstGeom>
        </p:spPr>
        <p:txBody>
          <a:bodyPr wrap="square">
            <a:spAutoFit/>
          </a:bodyPr>
          <a:lstStyle/>
          <a:p>
            <a:pPr marL="1143000" marR="0" lvl="0" indent="-1143000">
              <a:spcBef>
                <a:spcPts val="0"/>
              </a:spcBef>
              <a:spcAft>
                <a:spcPts val="0"/>
              </a:spcAft>
              <a:buFont typeface="+mj-lt"/>
              <a:buAutoNum type="arabicPeriod" startAt="6"/>
            </a:pP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Old Testament scripture shared today supports that Jesus would ride into Jerusalem the way He did?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Zechariah 9:9</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665545"/>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1727" y="1868145"/>
            <a:ext cx="11575473" cy="3139321"/>
          </a:xfrm>
          <a:prstGeom prst="rect">
            <a:avLst/>
          </a:prstGeom>
        </p:spPr>
        <p:txBody>
          <a:bodyPr wrap="square">
            <a:spAutoFit/>
          </a:bodyPr>
          <a:lstStyle/>
          <a:p>
            <a:pPr marL="1143000" marR="0" lvl="0" indent="-1143000">
              <a:spcBef>
                <a:spcPts val="0"/>
              </a:spcBef>
              <a:spcAft>
                <a:spcPts val="0"/>
              </a:spcAft>
              <a:buFont typeface="+mj-lt"/>
              <a:buAutoNum type="arabicPeriod" startAt="7"/>
            </a:pP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one word describes what the crowd was screaming out?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Hosanna</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8558809"/>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1727" y="1868145"/>
            <a:ext cx="11575473" cy="3139321"/>
          </a:xfrm>
          <a:prstGeom prst="rect">
            <a:avLst/>
          </a:prstGeom>
        </p:spPr>
        <p:txBody>
          <a:bodyPr wrap="square">
            <a:spAutoFit/>
          </a:bodyPr>
          <a:lstStyle/>
          <a:p>
            <a:pPr marL="1143000" marR="0" lvl="0" indent="-1143000">
              <a:spcBef>
                <a:spcPts val="0"/>
              </a:spcBef>
              <a:spcAft>
                <a:spcPts val="0"/>
              </a:spcAft>
              <a:buFont typeface="+mj-lt"/>
              <a:buAutoNum type="arabicPeriod" startAt="8"/>
            </a:pP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did they lay on the ground that Jesus rode over?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Palm branches</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022645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1727" y="1868145"/>
            <a:ext cx="11575473" cy="3139321"/>
          </a:xfrm>
          <a:prstGeom prst="rect">
            <a:avLst/>
          </a:prstGeom>
        </p:spPr>
        <p:txBody>
          <a:bodyPr wrap="square">
            <a:spAutoFit/>
          </a:bodyPr>
          <a:lstStyle/>
          <a:p>
            <a:pPr marL="1143000" marR="0" lvl="0" indent="-1143000">
              <a:spcBef>
                <a:spcPts val="0"/>
              </a:spcBef>
              <a:spcAft>
                <a:spcPts val="0"/>
              </a:spcAft>
              <a:buFont typeface="+mj-lt"/>
              <a:buAutoNum type="arabicPeriod" startAt="9"/>
            </a:pP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It displeases God when we go through a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routine</a:t>
            </a: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of worship and deny its true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purpose</a:t>
            </a: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65201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1727" y="839436"/>
            <a:ext cx="11575473" cy="5170646"/>
          </a:xfrm>
          <a:prstGeom prst="rect">
            <a:avLst/>
          </a:prstGeom>
        </p:spPr>
        <p:txBody>
          <a:bodyPr wrap="square">
            <a:spAutoFit/>
          </a:bodyPr>
          <a:lstStyle/>
          <a:p>
            <a:pPr marL="1143000" marR="0" lvl="0" indent="-1143000">
              <a:spcBef>
                <a:spcPts val="0"/>
              </a:spcBef>
              <a:spcAft>
                <a:spcPts val="0"/>
              </a:spcAft>
              <a:buFont typeface="+mj-lt"/>
              <a:buAutoNum type="arabicPeriod" startAt="10"/>
            </a:pP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Because of the heart- wrenching good bye that Jesus went through, He fully understands every </a:t>
            </a:r>
            <a:r>
              <a:rPr lang="en-US" sz="6600"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emotion</a:t>
            </a:r>
            <a:r>
              <a:rPr lang="en-US" sz="6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we will ever go through.</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800119"/>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4277" y="197419"/>
            <a:ext cx="11203453" cy="1107996"/>
          </a:xfrm>
          <a:prstGeom prst="rect">
            <a:avLst/>
          </a:prstGeom>
          <a:noFill/>
        </p:spPr>
        <p:txBody>
          <a:bodyPr wrap="none" rtlCol="0">
            <a:spAutoFit/>
          </a:bodyPr>
          <a:lstStyle/>
          <a:p>
            <a:pPr algn="ctr"/>
            <a:r>
              <a:rPr lang="en-US" sz="6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Heart-Wrenching Good-Bye</a:t>
            </a:r>
            <a:endParaRPr lang="en-US" sz="6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179009" y="1274242"/>
            <a:ext cx="7833988" cy="515818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699636"/>
            <a:ext cx="11731336" cy="3477875"/>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31 </a:t>
            </a:r>
            <a:r>
              <a:rPr lang="en-US" sz="4400" dirty="0" smtClean="0">
                <a:effectLst>
                  <a:outerShdw blurRad="38100" dist="38100" dir="2700000" algn="tl">
                    <a:srgbClr val="000000">
                      <a:alpha val="43137"/>
                    </a:srgbClr>
                  </a:outerShdw>
                </a:effectLst>
              </a:rPr>
              <a:t>And if anyone asks you, ‘Why are you loosing </a:t>
            </a:r>
            <a:r>
              <a:rPr lang="en-US" sz="4400" i="1" dirty="0" smtClean="0">
                <a:effectLst>
                  <a:outerShdw blurRad="38100" dist="38100" dir="2700000" algn="tl">
                    <a:srgbClr val="000000">
                      <a:alpha val="43137"/>
                    </a:srgbClr>
                  </a:outerShdw>
                </a:effectLst>
              </a:rPr>
              <a:t>it?</a:t>
            </a:r>
            <a:r>
              <a:rPr lang="en-US" sz="4400" dirty="0" smtClean="0">
                <a:effectLst>
                  <a:outerShdw blurRad="38100" dist="38100" dir="2700000" algn="tl">
                    <a:srgbClr val="000000">
                      <a:alpha val="43137"/>
                    </a:srgbClr>
                  </a:outerShdw>
                </a:effectLst>
              </a:rPr>
              <a:t>’ thus you shall say to him, ‘Because the Lord has need of it.’”</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Luke 19:31 (NKJV)</a:t>
            </a:r>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4746777"/>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419079"/>
            <a:ext cx="11731336" cy="4031873"/>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32 </a:t>
            </a:r>
            <a:r>
              <a:rPr lang="en-US" sz="4400" dirty="0" smtClean="0">
                <a:effectLst>
                  <a:outerShdw blurRad="38100" dist="38100" dir="2700000" algn="tl">
                    <a:srgbClr val="000000">
                      <a:alpha val="43137"/>
                    </a:srgbClr>
                  </a:outerShdw>
                </a:effectLst>
              </a:rPr>
              <a:t>So those who were sent went their way and found </a:t>
            </a:r>
            <a:r>
              <a:rPr lang="en-US" sz="4400" i="1" dirty="0" smtClean="0">
                <a:effectLst>
                  <a:outerShdw blurRad="38100" dist="38100" dir="2700000" algn="tl">
                    <a:srgbClr val="000000">
                      <a:alpha val="43137"/>
                    </a:srgbClr>
                  </a:outerShdw>
                </a:effectLst>
              </a:rPr>
              <a:t>it</a:t>
            </a:r>
            <a:r>
              <a:rPr lang="en-US" sz="4400" dirty="0" smtClean="0">
                <a:effectLst>
                  <a:outerShdw blurRad="38100" dist="38100" dir="2700000" algn="tl">
                    <a:srgbClr val="000000">
                      <a:alpha val="43137"/>
                    </a:srgbClr>
                  </a:outerShdw>
                </a:effectLst>
              </a:rPr>
              <a:t> just as He had said to them. </a:t>
            </a:r>
            <a:r>
              <a:rPr lang="en-US" sz="4400" baseline="30000" dirty="0" smtClean="0">
                <a:effectLst>
                  <a:outerShdw blurRad="38100" dist="38100" dir="2700000" algn="tl">
                    <a:srgbClr val="000000">
                      <a:alpha val="43137"/>
                    </a:srgbClr>
                  </a:outerShdw>
                </a:effectLst>
              </a:rPr>
              <a:t>33 </a:t>
            </a:r>
            <a:r>
              <a:rPr lang="en-US" sz="4400" dirty="0" smtClean="0">
                <a:effectLst>
                  <a:outerShdw blurRad="38100" dist="38100" dir="2700000" algn="tl">
                    <a:srgbClr val="000000">
                      <a:alpha val="43137"/>
                    </a:srgbClr>
                  </a:outerShdw>
                </a:effectLst>
              </a:rPr>
              <a:t>But as they were loosing the colt, the owners of it said to them, “Why are you loosing the colt?”</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Luke 19:32-33 (NKJV)</a:t>
            </a:r>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179781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419079"/>
            <a:ext cx="11731336" cy="4031873"/>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34 </a:t>
            </a:r>
            <a:r>
              <a:rPr lang="en-US" sz="4400" dirty="0" smtClean="0">
                <a:effectLst>
                  <a:outerShdw blurRad="38100" dist="38100" dir="2700000" algn="tl">
                    <a:srgbClr val="000000">
                      <a:alpha val="43137"/>
                    </a:srgbClr>
                  </a:outerShdw>
                </a:effectLst>
              </a:rPr>
              <a:t>And they said, “The Lord has need of him.” </a:t>
            </a:r>
            <a:r>
              <a:rPr lang="en-US" sz="4400" baseline="30000" dirty="0" smtClean="0">
                <a:effectLst>
                  <a:outerShdw blurRad="38100" dist="38100" dir="2700000" algn="tl">
                    <a:srgbClr val="000000">
                      <a:alpha val="43137"/>
                    </a:srgbClr>
                  </a:outerShdw>
                </a:effectLst>
              </a:rPr>
              <a:t>35 </a:t>
            </a:r>
            <a:r>
              <a:rPr lang="en-US" sz="4400" dirty="0" smtClean="0">
                <a:effectLst>
                  <a:outerShdw blurRad="38100" dist="38100" dir="2700000" algn="tl">
                    <a:srgbClr val="000000">
                      <a:alpha val="43137"/>
                    </a:srgbClr>
                  </a:outerShdw>
                </a:effectLst>
              </a:rPr>
              <a:t>Then they brought him to Jesus. And they threw their own clothes on the colt, and they set Jesus on him. </a:t>
            </a:r>
            <a:r>
              <a:rPr lang="en-US" sz="4400" baseline="30000" dirty="0" smtClean="0">
                <a:effectLst>
                  <a:outerShdw blurRad="38100" dist="38100" dir="2700000" algn="tl">
                    <a:srgbClr val="000000">
                      <a:alpha val="43137"/>
                    </a:srgbClr>
                  </a:outerShdw>
                </a:effectLst>
              </a:rPr>
              <a:t>36 </a:t>
            </a:r>
            <a:r>
              <a:rPr lang="en-US" sz="4400" dirty="0" smtClean="0">
                <a:effectLst>
                  <a:outerShdw blurRad="38100" dist="38100" dir="2700000" algn="tl">
                    <a:srgbClr val="000000">
                      <a:alpha val="43137"/>
                    </a:srgbClr>
                  </a:outerShdw>
                </a:effectLst>
              </a:rPr>
              <a:t>And as He went, </a:t>
            </a:r>
            <a:r>
              <a:rPr lang="en-US" sz="4400" i="1" dirty="0" smtClean="0">
                <a:effectLst>
                  <a:outerShdw blurRad="38100" dist="38100" dir="2700000" algn="tl">
                    <a:srgbClr val="000000">
                      <a:alpha val="43137"/>
                    </a:srgbClr>
                  </a:outerShdw>
                </a:effectLst>
              </a:rPr>
              <a:t>many</a:t>
            </a:r>
            <a:r>
              <a:rPr lang="en-US" sz="4400" dirty="0" smtClean="0">
                <a:effectLst>
                  <a:outerShdw blurRad="38100" dist="38100" dir="2700000" algn="tl">
                    <a:srgbClr val="000000">
                      <a:alpha val="43137"/>
                    </a:srgbClr>
                  </a:outerShdw>
                </a:effectLst>
              </a:rPr>
              <a:t> spread their clothes on the road.</a:t>
            </a:r>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Luke 19:34-36 (NKJV)</a:t>
            </a:r>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9510922"/>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419079"/>
            <a:ext cx="11731336" cy="4031873"/>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37 </a:t>
            </a:r>
            <a:r>
              <a:rPr lang="en-US" sz="4400" dirty="0" smtClean="0">
                <a:effectLst>
                  <a:outerShdw blurRad="38100" dist="38100" dir="2700000" algn="tl">
                    <a:srgbClr val="000000">
                      <a:alpha val="43137"/>
                    </a:srgbClr>
                  </a:outerShdw>
                </a:effectLst>
              </a:rPr>
              <a:t>Then, as He was now drawing near the descent of the Mount of Olives, the whole multitude of the disciples began to rejoice and praise God with a loud voice for all the mighty works they had seen, </a:t>
            </a:r>
          </a:p>
          <a:p>
            <a:endParaRPr lang="en-US" sz="4400" dirty="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Luke 19:37 (NKJV)</a:t>
            </a:r>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0359051"/>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076187"/>
            <a:ext cx="11731336" cy="4708981"/>
          </a:xfrm>
          <a:prstGeom prst="rect">
            <a:avLst/>
          </a:prstGeom>
        </p:spPr>
        <p:txBody>
          <a:bodyPr wrap="square">
            <a:spAutoFit/>
          </a:bodyPr>
          <a:lstStyle/>
          <a:p>
            <a:r>
              <a:rPr lang="en-US" sz="4400" baseline="30000" dirty="0" smtClean="0">
                <a:effectLst>
                  <a:outerShdw blurRad="38100" dist="38100" dir="2700000" algn="tl">
                    <a:srgbClr val="000000">
                      <a:alpha val="43137"/>
                    </a:srgbClr>
                  </a:outerShdw>
                </a:effectLst>
              </a:rPr>
              <a:t>38 </a:t>
            </a:r>
            <a:r>
              <a:rPr lang="en-US" sz="4400" dirty="0" smtClean="0">
                <a:effectLst>
                  <a:outerShdw blurRad="38100" dist="38100" dir="2700000" algn="tl">
                    <a:srgbClr val="000000">
                      <a:alpha val="43137"/>
                    </a:srgbClr>
                  </a:outerShdw>
                </a:effectLst>
              </a:rPr>
              <a:t>saying:</a:t>
            </a:r>
          </a:p>
          <a:p>
            <a:endParaRPr lang="en-US" sz="4400" dirty="0" smtClean="0">
              <a:effectLst>
                <a:outerShdw blurRad="38100" dist="38100" dir="2700000" algn="tl">
                  <a:srgbClr val="000000">
                    <a:alpha val="43137"/>
                  </a:srgbClr>
                </a:outerShdw>
              </a:effectLst>
            </a:endParaRPr>
          </a:p>
          <a:p>
            <a:r>
              <a:rPr lang="en-US" sz="4400" dirty="0" smtClean="0">
                <a:effectLst>
                  <a:outerShdw blurRad="38100" dist="38100" dir="2700000" algn="tl">
                    <a:srgbClr val="000000">
                      <a:alpha val="43137"/>
                    </a:srgbClr>
                  </a:outerShdw>
                </a:effectLst>
              </a:rPr>
              <a:t>	“ ‘Blessed </a:t>
            </a:r>
            <a:r>
              <a:rPr lang="en-US" sz="4400" i="1" dirty="0" smtClean="0">
                <a:effectLst>
                  <a:outerShdw blurRad="38100" dist="38100" dir="2700000" algn="tl">
                    <a:srgbClr val="000000">
                      <a:alpha val="43137"/>
                    </a:srgbClr>
                  </a:outerShdw>
                </a:effectLst>
              </a:rPr>
              <a:t>is</a:t>
            </a:r>
            <a:r>
              <a:rPr lang="en-US" sz="4400" dirty="0" smtClean="0">
                <a:effectLst>
                  <a:outerShdw blurRad="38100" dist="38100" dir="2700000" algn="tl">
                    <a:srgbClr val="000000">
                      <a:alpha val="43137"/>
                    </a:srgbClr>
                  </a:outerShdw>
                </a:effectLst>
              </a:rPr>
              <a:t> the King who comes in the name 	of the L</a:t>
            </a:r>
            <a:r>
              <a:rPr lang="en-US" sz="4400" cap="small" dirty="0" smtClean="0">
                <a:effectLst>
                  <a:outerShdw blurRad="38100" dist="38100" dir="2700000" algn="tl">
                    <a:srgbClr val="000000">
                      <a:alpha val="43137"/>
                    </a:srgbClr>
                  </a:outerShdw>
                </a:effectLst>
              </a:rPr>
              <a:t>ord</a:t>
            </a:r>
            <a:r>
              <a:rPr lang="en-US" sz="4400" dirty="0" smtClean="0">
                <a:effectLst>
                  <a:outerShdw blurRad="38100" dist="38100" dir="2700000" algn="tl">
                    <a:srgbClr val="000000">
                      <a:alpha val="43137"/>
                    </a:srgbClr>
                  </a:outerShdw>
                </a:effectLst>
              </a:rPr>
              <a:t>!’</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	Peace in heaven and glory in the highest!”</a:t>
            </a:r>
          </a:p>
          <a:p>
            <a:endParaRPr lang="en-US" sz="4400" dirty="0" smtClean="0">
              <a:effectLst>
                <a:outerShdw blurRad="38100" dist="38100" dir="2700000" algn="tl">
                  <a:srgbClr val="000000">
                    <a:alpha val="43137"/>
                  </a:srgbClr>
                </a:outerShdw>
              </a:effectLst>
            </a:endParaRPr>
          </a:p>
          <a:p>
            <a:pPr algn="r"/>
            <a:r>
              <a:rPr lang="en-US" sz="3600" dirty="0" smtClean="0">
                <a:effectLst>
                  <a:outerShdw blurRad="38100" dist="38100" dir="2700000" algn="tl">
                    <a:srgbClr val="000000">
                      <a:alpha val="43137"/>
                    </a:srgbClr>
                  </a:outerShdw>
                </a:effectLst>
              </a:rPr>
              <a:t>Luke 19:38 (NKJV)</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240983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TotalTime>
  <Words>243</Words>
  <Application>Microsoft Office PowerPoint</Application>
  <PresentationFormat>Widescreen</PresentationFormat>
  <Paragraphs>123</Paragraphs>
  <Slides>48</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48</vt:i4>
      </vt:variant>
    </vt:vector>
  </HeadingPairs>
  <TitlesOfParts>
    <vt:vector size="57" baseType="lpstr">
      <vt:lpstr>MS PGothic</vt:lpstr>
      <vt:lpstr>Arial</vt:lpstr>
      <vt:lpstr>Arial Rounded MT Bold</vt:lpstr>
      <vt:lpstr>Calibri</vt:lpstr>
      <vt:lpstr>Times New Roman</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13</cp:revision>
  <dcterms:created xsi:type="dcterms:W3CDTF">2015-03-28T13:42:14Z</dcterms:created>
  <dcterms:modified xsi:type="dcterms:W3CDTF">2015-03-28T15:33:46Z</dcterms:modified>
</cp:coreProperties>
</file>