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4" r:id="rId2"/>
    <p:sldMasterId id="2147483676" r:id="rId3"/>
    <p:sldMasterId id="2147483678" r:id="rId4"/>
  </p:sldMasterIdLst>
  <p:sldIdLst>
    <p:sldId id="257" r:id="rId5"/>
    <p:sldId id="259" r:id="rId6"/>
    <p:sldId id="263" r:id="rId7"/>
    <p:sldId id="264" r:id="rId8"/>
    <p:sldId id="265" r:id="rId9"/>
    <p:sldId id="266" r:id="rId10"/>
    <p:sldId id="268" r:id="rId11"/>
    <p:sldId id="282" r:id="rId12"/>
    <p:sldId id="281"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3" r:id="rId26"/>
    <p:sldId id="284" r:id="rId27"/>
    <p:sldId id="25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A017"/>
    <a:srgbClr val="FFD108"/>
    <a:srgbClr val="FDB411"/>
    <a:srgbClr val="D19414"/>
    <a:srgbClr val="B479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137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03142B1-A374-443E-81FC-1EB7FCA277E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7968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03142B1-A374-443E-81FC-1EB7FCA277E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3607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03142B1-A374-443E-81FC-1EB7FCA277E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12602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03142B1-A374-443E-81FC-1EB7FCA277E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651793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400">
                <a:latin typeface="Arial" charset="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defRPr sz="1400">
                <a:latin typeface="Arial" charset="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defRPr sz="1400"/>
            </a:lvl1pPr>
          </a:lstStyle>
          <a:p>
            <a:pPr fontAlgn="base">
              <a:spcBef>
                <a:spcPct val="0"/>
              </a:spcBef>
              <a:spcAft>
                <a:spcPct val="0"/>
              </a:spcAft>
            </a:pPr>
            <a:fld id="{DCF62447-A24D-4F19-9FAE-29E221699312}" type="slidenum">
              <a:rPr lang="en-US" altLang="en-US">
                <a:solidFill>
                  <a:srgbClr val="000000"/>
                </a:solidFill>
                <a:cs typeface="Arial" panose="020B0604020202020204" pitchFamily="34" charset="0"/>
              </a:rPr>
              <a:pPr fontAlgn="base">
                <a:spcBef>
                  <a:spcPct val="0"/>
                </a:spcBef>
                <a:spcAft>
                  <a:spcPct val="0"/>
                </a:spcAft>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1258579095"/>
      </p:ext>
    </p:extLst>
  </p:cSld>
  <p:clrMap bg1="lt1" tx1="dk1" bg2="lt2" tx2="dk2" accent1="accent1" accent2="accent2" accent3="accent3" accent4="accent4" accent5="accent5" accent6="accent6" hlink="hlink" folHlink="folHlink"/>
  <p:sldLayoutIdLst>
    <p:sldLayoutId id="214748367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128"/>
        </a:defRPr>
      </a:lvl2pPr>
      <a:lvl3pPr algn="ctr" rtl="0" eaLnBrk="0" fontAlgn="base" hangingPunct="0">
        <a:spcBef>
          <a:spcPct val="0"/>
        </a:spcBef>
        <a:spcAft>
          <a:spcPct val="0"/>
        </a:spcAft>
        <a:defRPr sz="4400">
          <a:solidFill>
            <a:schemeClr val="tx2"/>
          </a:solidFill>
          <a:latin typeface="Arial" charset="0"/>
          <a:ea typeface="ヒラギノ角ゴ Pro W3" charset="-128"/>
        </a:defRPr>
      </a:lvl3pPr>
      <a:lvl4pPr algn="ctr" rtl="0" eaLnBrk="0" fontAlgn="base" hangingPunct="0">
        <a:spcBef>
          <a:spcPct val="0"/>
        </a:spcBef>
        <a:spcAft>
          <a:spcPct val="0"/>
        </a:spcAft>
        <a:defRPr sz="4400">
          <a:solidFill>
            <a:schemeClr val="tx2"/>
          </a:solidFill>
          <a:latin typeface="Arial" charset="0"/>
          <a:ea typeface="ヒラギノ角ゴ Pro W3" charset="-128"/>
        </a:defRPr>
      </a:lvl4pPr>
      <a:lvl5pPr algn="ctr" rtl="0" eaLnBrk="0" fontAlgn="base" hangingPunct="0">
        <a:spcBef>
          <a:spcPct val="0"/>
        </a:spcBef>
        <a:spcAft>
          <a:spcPct val="0"/>
        </a:spcAft>
        <a:defRPr sz="4400">
          <a:solidFill>
            <a:schemeClr val="tx2"/>
          </a:solidFill>
          <a:latin typeface="Arial" charset="0"/>
          <a:ea typeface="ヒラギノ角ゴ Pro W3" charset="-128"/>
        </a:defRPr>
      </a:lvl5pPr>
      <a:lvl6pPr marL="457200" algn="ctr" rtl="0" fontAlgn="base">
        <a:spcBef>
          <a:spcPct val="0"/>
        </a:spcBef>
        <a:spcAft>
          <a:spcPct val="0"/>
        </a:spcAft>
        <a:defRPr sz="4400">
          <a:solidFill>
            <a:schemeClr val="tx2"/>
          </a:solidFill>
          <a:latin typeface="Arial" charset="0"/>
          <a:ea typeface="ヒラギノ角ゴ Pro W3" charset="-128"/>
        </a:defRPr>
      </a:lvl6pPr>
      <a:lvl7pPr marL="914400" algn="ctr" rtl="0" fontAlgn="base">
        <a:spcBef>
          <a:spcPct val="0"/>
        </a:spcBef>
        <a:spcAft>
          <a:spcPct val="0"/>
        </a:spcAft>
        <a:defRPr sz="4400">
          <a:solidFill>
            <a:schemeClr val="tx2"/>
          </a:solidFill>
          <a:latin typeface="Arial" charset="0"/>
          <a:ea typeface="ヒラギノ角ゴ Pro W3" charset="-128"/>
        </a:defRPr>
      </a:lvl7pPr>
      <a:lvl8pPr marL="1371600" algn="ctr" rtl="0" fontAlgn="base">
        <a:spcBef>
          <a:spcPct val="0"/>
        </a:spcBef>
        <a:spcAft>
          <a:spcPct val="0"/>
        </a:spcAft>
        <a:defRPr sz="4400">
          <a:solidFill>
            <a:schemeClr val="tx2"/>
          </a:solidFill>
          <a:latin typeface="Arial" charset="0"/>
          <a:ea typeface="ヒラギノ角ゴ Pro W3" charset="-128"/>
        </a:defRPr>
      </a:lvl8pPr>
      <a:lvl9pPr marL="1828800" algn="ctr" rtl="0" fontAlgn="base">
        <a:spcBef>
          <a:spcPct val="0"/>
        </a:spcBef>
        <a:spcAft>
          <a:spcPct val="0"/>
        </a:spcAft>
        <a:defRPr sz="4400">
          <a:solidFill>
            <a:schemeClr val="tx2"/>
          </a:solidFill>
          <a:latin typeface="Arial" charset="0"/>
          <a:ea typeface="ヒラギノ角ゴ Pro W3"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400">
                <a:latin typeface="Arial" charset="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defRPr sz="1400">
                <a:latin typeface="Arial" charset="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defRPr sz="1400"/>
            </a:lvl1pPr>
          </a:lstStyle>
          <a:p>
            <a:pPr fontAlgn="base">
              <a:spcBef>
                <a:spcPct val="0"/>
              </a:spcBef>
              <a:spcAft>
                <a:spcPct val="0"/>
              </a:spcAft>
            </a:pPr>
            <a:fld id="{DCF62447-A24D-4F19-9FAE-29E221699312}" type="slidenum">
              <a:rPr lang="en-US" altLang="en-US">
                <a:solidFill>
                  <a:srgbClr val="000000"/>
                </a:solidFill>
                <a:cs typeface="Arial" panose="020B0604020202020204" pitchFamily="34" charset="0"/>
              </a:rPr>
              <a:pPr fontAlgn="base">
                <a:spcBef>
                  <a:spcPct val="0"/>
                </a:spcBef>
                <a:spcAft>
                  <a:spcPct val="0"/>
                </a:spcAft>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590251920"/>
      </p:ext>
    </p:extLst>
  </p:cSld>
  <p:clrMap bg1="lt1" tx1="dk1" bg2="lt2" tx2="dk2" accent1="accent1" accent2="accent2" accent3="accent3" accent4="accent4" accent5="accent5" accent6="accent6" hlink="hlink" folHlink="folHlink"/>
  <p:sldLayoutIdLst>
    <p:sldLayoutId id="214748367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128"/>
        </a:defRPr>
      </a:lvl2pPr>
      <a:lvl3pPr algn="ctr" rtl="0" eaLnBrk="0" fontAlgn="base" hangingPunct="0">
        <a:spcBef>
          <a:spcPct val="0"/>
        </a:spcBef>
        <a:spcAft>
          <a:spcPct val="0"/>
        </a:spcAft>
        <a:defRPr sz="4400">
          <a:solidFill>
            <a:schemeClr val="tx2"/>
          </a:solidFill>
          <a:latin typeface="Arial" charset="0"/>
          <a:ea typeface="ヒラギノ角ゴ Pro W3" charset="-128"/>
        </a:defRPr>
      </a:lvl3pPr>
      <a:lvl4pPr algn="ctr" rtl="0" eaLnBrk="0" fontAlgn="base" hangingPunct="0">
        <a:spcBef>
          <a:spcPct val="0"/>
        </a:spcBef>
        <a:spcAft>
          <a:spcPct val="0"/>
        </a:spcAft>
        <a:defRPr sz="4400">
          <a:solidFill>
            <a:schemeClr val="tx2"/>
          </a:solidFill>
          <a:latin typeface="Arial" charset="0"/>
          <a:ea typeface="ヒラギノ角ゴ Pro W3" charset="-128"/>
        </a:defRPr>
      </a:lvl4pPr>
      <a:lvl5pPr algn="ctr" rtl="0" eaLnBrk="0" fontAlgn="base" hangingPunct="0">
        <a:spcBef>
          <a:spcPct val="0"/>
        </a:spcBef>
        <a:spcAft>
          <a:spcPct val="0"/>
        </a:spcAft>
        <a:defRPr sz="4400">
          <a:solidFill>
            <a:schemeClr val="tx2"/>
          </a:solidFill>
          <a:latin typeface="Arial" charset="0"/>
          <a:ea typeface="ヒラギノ角ゴ Pro W3" charset="-128"/>
        </a:defRPr>
      </a:lvl5pPr>
      <a:lvl6pPr marL="457200" algn="ctr" rtl="0" fontAlgn="base">
        <a:spcBef>
          <a:spcPct val="0"/>
        </a:spcBef>
        <a:spcAft>
          <a:spcPct val="0"/>
        </a:spcAft>
        <a:defRPr sz="4400">
          <a:solidFill>
            <a:schemeClr val="tx2"/>
          </a:solidFill>
          <a:latin typeface="Arial" charset="0"/>
          <a:ea typeface="ヒラギノ角ゴ Pro W3" charset="-128"/>
        </a:defRPr>
      </a:lvl6pPr>
      <a:lvl7pPr marL="914400" algn="ctr" rtl="0" fontAlgn="base">
        <a:spcBef>
          <a:spcPct val="0"/>
        </a:spcBef>
        <a:spcAft>
          <a:spcPct val="0"/>
        </a:spcAft>
        <a:defRPr sz="4400">
          <a:solidFill>
            <a:schemeClr val="tx2"/>
          </a:solidFill>
          <a:latin typeface="Arial" charset="0"/>
          <a:ea typeface="ヒラギノ角ゴ Pro W3" charset="-128"/>
        </a:defRPr>
      </a:lvl7pPr>
      <a:lvl8pPr marL="1371600" algn="ctr" rtl="0" fontAlgn="base">
        <a:spcBef>
          <a:spcPct val="0"/>
        </a:spcBef>
        <a:spcAft>
          <a:spcPct val="0"/>
        </a:spcAft>
        <a:defRPr sz="4400">
          <a:solidFill>
            <a:schemeClr val="tx2"/>
          </a:solidFill>
          <a:latin typeface="Arial" charset="0"/>
          <a:ea typeface="ヒラギノ角ゴ Pro W3" charset="-128"/>
        </a:defRPr>
      </a:lvl8pPr>
      <a:lvl9pPr marL="1828800" algn="ctr" rtl="0" fontAlgn="base">
        <a:spcBef>
          <a:spcPct val="0"/>
        </a:spcBef>
        <a:spcAft>
          <a:spcPct val="0"/>
        </a:spcAft>
        <a:defRPr sz="4400">
          <a:solidFill>
            <a:schemeClr val="tx2"/>
          </a:solidFill>
          <a:latin typeface="Arial" charset="0"/>
          <a:ea typeface="ヒラギノ角ゴ Pro W3"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400">
                <a:latin typeface="Arial" charset="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defRPr sz="1400">
                <a:latin typeface="Arial" charset="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defRPr sz="1400"/>
            </a:lvl1pPr>
          </a:lstStyle>
          <a:p>
            <a:pPr fontAlgn="base">
              <a:spcBef>
                <a:spcPct val="0"/>
              </a:spcBef>
              <a:spcAft>
                <a:spcPct val="0"/>
              </a:spcAft>
            </a:pPr>
            <a:fld id="{DCF62447-A24D-4F19-9FAE-29E221699312}" type="slidenum">
              <a:rPr lang="en-US" altLang="en-US">
                <a:solidFill>
                  <a:srgbClr val="000000"/>
                </a:solidFill>
                <a:cs typeface="Arial" panose="020B0604020202020204" pitchFamily="34" charset="0"/>
              </a:rPr>
              <a:pPr fontAlgn="base">
                <a:spcBef>
                  <a:spcPct val="0"/>
                </a:spcBef>
                <a:spcAft>
                  <a:spcPct val="0"/>
                </a:spcAft>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2092529285"/>
      </p:ext>
    </p:extLst>
  </p:cSld>
  <p:clrMap bg1="lt1" tx1="dk1" bg2="lt2" tx2="dk2" accent1="accent1" accent2="accent2" accent3="accent3" accent4="accent4" accent5="accent5" accent6="accent6" hlink="hlink" folHlink="folHlink"/>
  <p:sldLayoutIdLst>
    <p:sldLayoutId id="214748367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128"/>
        </a:defRPr>
      </a:lvl2pPr>
      <a:lvl3pPr algn="ctr" rtl="0" eaLnBrk="0" fontAlgn="base" hangingPunct="0">
        <a:spcBef>
          <a:spcPct val="0"/>
        </a:spcBef>
        <a:spcAft>
          <a:spcPct val="0"/>
        </a:spcAft>
        <a:defRPr sz="4400">
          <a:solidFill>
            <a:schemeClr val="tx2"/>
          </a:solidFill>
          <a:latin typeface="Arial" charset="0"/>
          <a:ea typeface="ヒラギノ角ゴ Pro W3" charset="-128"/>
        </a:defRPr>
      </a:lvl3pPr>
      <a:lvl4pPr algn="ctr" rtl="0" eaLnBrk="0" fontAlgn="base" hangingPunct="0">
        <a:spcBef>
          <a:spcPct val="0"/>
        </a:spcBef>
        <a:spcAft>
          <a:spcPct val="0"/>
        </a:spcAft>
        <a:defRPr sz="4400">
          <a:solidFill>
            <a:schemeClr val="tx2"/>
          </a:solidFill>
          <a:latin typeface="Arial" charset="0"/>
          <a:ea typeface="ヒラギノ角ゴ Pro W3" charset="-128"/>
        </a:defRPr>
      </a:lvl4pPr>
      <a:lvl5pPr algn="ctr" rtl="0" eaLnBrk="0" fontAlgn="base" hangingPunct="0">
        <a:spcBef>
          <a:spcPct val="0"/>
        </a:spcBef>
        <a:spcAft>
          <a:spcPct val="0"/>
        </a:spcAft>
        <a:defRPr sz="4400">
          <a:solidFill>
            <a:schemeClr val="tx2"/>
          </a:solidFill>
          <a:latin typeface="Arial" charset="0"/>
          <a:ea typeface="ヒラギノ角ゴ Pro W3" charset="-128"/>
        </a:defRPr>
      </a:lvl5pPr>
      <a:lvl6pPr marL="457200" algn="ctr" rtl="0" fontAlgn="base">
        <a:spcBef>
          <a:spcPct val="0"/>
        </a:spcBef>
        <a:spcAft>
          <a:spcPct val="0"/>
        </a:spcAft>
        <a:defRPr sz="4400">
          <a:solidFill>
            <a:schemeClr val="tx2"/>
          </a:solidFill>
          <a:latin typeface="Arial" charset="0"/>
          <a:ea typeface="ヒラギノ角ゴ Pro W3" charset="-128"/>
        </a:defRPr>
      </a:lvl6pPr>
      <a:lvl7pPr marL="914400" algn="ctr" rtl="0" fontAlgn="base">
        <a:spcBef>
          <a:spcPct val="0"/>
        </a:spcBef>
        <a:spcAft>
          <a:spcPct val="0"/>
        </a:spcAft>
        <a:defRPr sz="4400">
          <a:solidFill>
            <a:schemeClr val="tx2"/>
          </a:solidFill>
          <a:latin typeface="Arial" charset="0"/>
          <a:ea typeface="ヒラギノ角ゴ Pro W3" charset="-128"/>
        </a:defRPr>
      </a:lvl7pPr>
      <a:lvl8pPr marL="1371600" algn="ctr" rtl="0" fontAlgn="base">
        <a:spcBef>
          <a:spcPct val="0"/>
        </a:spcBef>
        <a:spcAft>
          <a:spcPct val="0"/>
        </a:spcAft>
        <a:defRPr sz="4400">
          <a:solidFill>
            <a:schemeClr val="tx2"/>
          </a:solidFill>
          <a:latin typeface="Arial" charset="0"/>
          <a:ea typeface="ヒラギノ角ゴ Pro W3" charset="-128"/>
        </a:defRPr>
      </a:lvl8pPr>
      <a:lvl9pPr marL="1828800" algn="ctr" rtl="0" fontAlgn="base">
        <a:spcBef>
          <a:spcPct val="0"/>
        </a:spcBef>
        <a:spcAft>
          <a:spcPct val="0"/>
        </a:spcAft>
        <a:defRPr sz="4400">
          <a:solidFill>
            <a:schemeClr val="tx2"/>
          </a:solidFill>
          <a:latin typeface="Arial" charset="0"/>
          <a:ea typeface="ヒラギノ角ゴ Pro W3"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400">
                <a:latin typeface="Arial" charset="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defRPr sz="1400">
                <a:latin typeface="Arial" charset="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defRPr sz="1400"/>
            </a:lvl1pPr>
          </a:lstStyle>
          <a:p>
            <a:pPr fontAlgn="base">
              <a:spcBef>
                <a:spcPct val="0"/>
              </a:spcBef>
              <a:spcAft>
                <a:spcPct val="0"/>
              </a:spcAft>
            </a:pPr>
            <a:fld id="{DCF62447-A24D-4F19-9FAE-29E221699312}" type="slidenum">
              <a:rPr lang="en-US" altLang="en-US">
                <a:solidFill>
                  <a:srgbClr val="000000"/>
                </a:solidFill>
                <a:cs typeface="Arial" panose="020B0604020202020204" pitchFamily="34" charset="0"/>
              </a:rPr>
              <a:pPr fontAlgn="base">
                <a:spcBef>
                  <a:spcPct val="0"/>
                </a:spcBef>
                <a:spcAft>
                  <a:spcPct val="0"/>
                </a:spcAft>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492517340"/>
      </p:ext>
    </p:extLst>
  </p:cSld>
  <p:clrMap bg1="lt1" tx1="dk1" bg2="lt2" tx2="dk2" accent1="accent1" accent2="accent2" accent3="accent3" accent4="accent4" accent5="accent5" accent6="accent6" hlink="hlink" folHlink="folHlink"/>
  <p:sldLayoutIdLst>
    <p:sldLayoutId id="214748367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128"/>
        </a:defRPr>
      </a:lvl2pPr>
      <a:lvl3pPr algn="ctr" rtl="0" eaLnBrk="0" fontAlgn="base" hangingPunct="0">
        <a:spcBef>
          <a:spcPct val="0"/>
        </a:spcBef>
        <a:spcAft>
          <a:spcPct val="0"/>
        </a:spcAft>
        <a:defRPr sz="4400">
          <a:solidFill>
            <a:schemeClr val="tx2"/>
          </a:solidFill>
          <a:latin typeface="Arial" charset="0"/>
          <a:ea typeface="ヒラギノ角ゴ Pro W3" charset="-128"/>
        </a:defRPr>
      </a:lvl3pPr>
      <a:lvl4pPr algn="ctr" rtl="0" eaLnBrk="0" fontAlgn="base" hangingPunct="0">
        <a:spcBef>
          <a:spcPct val="0"/>
        </a:spcBef>
        <a:spcAft>
          <a:spcPct val="0"/>
        </a:spcAft>
        <a:defRPr sz="4400">
          <a:solidFill>
            <a:schemeClr val="tx2"/>
          </a:solidFill>
          <a:latin typeface="Arial" charset="0"/>
          <a:ea typeface="ヒラギノ角ゴ Pro W3" charset="-128"/>
        </a:defRPr>
      </a:lvl4pPr>
      <a:lvl5pPr algn="ctr" rtl="0" eaLnBrk="0" fontAlgn="base" hangingPunct="0">
        <a:spcBef>
          <a:spcPct val="0"/>
        </a:spcBef>
        <a:spcAft>
          <a:spcPct val="0"/>
        </a:spcAft>
        <a:defRPr sz="4400">
          <a:solidFill>
            <a:schemeClr val="tx2"/>
          </a:solidFill>
          <a:latin typeface="Arial" charset="0"/>
          <a:ea typeface="ヒラギノ角ゴ Pro W3" charset="-128"/>
        </a:defRPr>
      </a:lvl5pPr>
      <a:lvl6pPr marL="457200" algn="ctr" rtl="0" fontAlgn="base">
        <a:spcBef>
          <a:spcPct val="0"/>
        </a:spcBef>
        <a:spcAft>
          <a:spcPct val="0"/>
        </a:spcAft>
        <a:defRPr sz="4400">
          <a:solidFill>
            <a:schemeClr val="tx2"/>
          </a:solidFill>
          <a:latin typeface="Arial" charset="0"/>
          <a:ea typeface="ヒラギノ角ゴ Pro W3" charset="-128"/>
        </a:defRPr>
      </a:lvl6pPr>
      <a:lvl7pPr marL="914400" algn="ctr" rtl="0" fontAlgn="base">
        <a:spcBef>
          <a:spcPct val="0"/>
        </a:spcBef>
        <a:spcAft>
          <a:spcPct val="0"/>
        </a:spcAft>
        <a:defRPr sz="4400">
          <a:solidFill>
            <a:schemeClr val="tx2"/>
          </a:solidFill>
          <a:latin typeface="Arial" charset="0"/>
          <a:ea typeface="ヒラギノ角ゴ Pro W3" charset="-128"/>
        </a:defRPr>
      </a:lvl7pPr>
      <a:lvl8pPr marL="1371600" algn="ctr" rtl="0" fontAlgn="base">
        <a:spcBef>
          <a:spcPct val="0"/>
        </a:spcBef>
        <a:spcAft>
          <a:spcPct val="0"/>
        </a:spcAft>
        <a:defRPr sz="4400">
          <a:solidFill>
            <a:schemeClr val="tx2"/>
          </a:solidFill>
          <a:latin typeface="Arial" charset="0"/>
          <a:ea typeface="ヒラギノ角ゴ Pro W3" charset="-128"/>
        </a:defRPr>
      </a:lvl8pPr>
      <a:lvl9pPr marL="1828800" algn="ctr" rtl="0" fontAlgn="base">
        <a:spcBef>
          <a:spcPct val="0"/>
        </a:spcBef>
        <a:spcAft>
          <a:spcPct val="0"/>
        </a:spcAft>
        <a:defRPr sz="4400">
          <a:solidFill>
            <a:schemeClr val="tx2"/>
          </a:solidFill>
          <a:latin typeface="Arial" charset="0"/>
          <a:ea typeface="ヒラギノ角ゴ Pro W3"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1791" y="1413164"/>
            <a:ext cx="9020418" cy="923330"/>
          </a:xfrm>
          <a:prstGeom prst="rect">
            <a:avLst/>
          </a:prstGeom>
          <a:noFill/>
        </p:spPr>
        <p:txBody>
          <a:bodyPr wrap="none" rtlCol="0">
            <a:spAutoFit/>
          </a:bodyPr>
          <a:lstStyle/>
          <a:p>
            <a:pPr algn="ctr"/>
            <a:r>
              <a:rPr lang="en-US" sz="54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The Gift That Keeps On Giving</a:t>
            </a:r>
            <a:endParaRPr lang="en-US" sz="5400" b="1" dirty="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endParaRPr>
          </a:p>
        </p:txBody>
      </p:sp>
      <p:sp>
        <p:nvSpPr>
          <p:cNvPr id="3" name="TextBox 2"/>
          <p:cNvSpPr txBox="1"/>
          <p:nvPr/>
        </p:nvSpPr>
        <p:spPr>
          <a:xfrm>
            <a:off x="7177520" y="6409733"/>
            <a:ext cx="1904689" cy="369332"/>
          </a:xfrm>
          <a:prstGeom prst="rect">
            <a:avLst/>
          </a:prstGeom>
          <a:noFill/>
        </p:spPr>
        <p:txBody>
          <a:bodyPr wrap="none" rtlCol="0">
            <a:spAutoFit/>
          </a:bodyPr>
          <a:lstStyle/>
          <a:p>
            <a:pPr algn="r"/>
            <a:r>
              <a:rPr lang="en-US" b="1" dirty="0" smtClean="0">
                <a:solidFill>
                  <a:srgbClr val="FFD108"/>
                </a:solidFill>
                <a:effectLst>
                  <a:outerShdw blurRad="38100" dist="38100" dir="2700000" algn="tl">
                    <a:srgbClr val="000000">
                      <a:alpha val="43137"/>
                    </a:srgbClr>
                  </a:outerShdw>
                </a:effectLst>
                <a:latin typeface="Baskerville Old Face" panose="02020602080505020303" pitchFamily="18" charset="0"/>
              </a:rPr>
              <a:t>Wayne Hartsgrove</a:t>
            </a:r>
            <a:endParaRPr lang="en-US" b="1" dirty="0">
              <a:solidFill>
                <a:srgbClr val="FFD108"/>
              </a:solidFill>
              <a:effectLst>
                <a:outerShdw blurRad="38100" dist="38100" dir="2700000" algn="tl">
                  <a:srgbClr val="000000">
                    <a:alpha val="43137"/>
                  </a:srgbClr>
                </a:outerShdw>
              </a:effectLst>
              <a:latin typeface="Baskerville Old Face" panose="02020602080505020303" pitchFamily="18" charset="0"/>
            </a:endParaRPr>
          </a:p>
        </p:txBody>
      </p:sp>
      <p:sp>
        <p:nvSpPr>
          <p:cNvPr id="5" name="TextBox 4"/>
          <p:cNvSpPr txBox="1"/>
          <p:nvPr/>
        </p:nvSpPr>
        <p:spPr>
          <a:xfrm>
            <a:off x="61791" y="6409733"/>
            <a:ext cx="2795958" cy="369332"/>
          </a:xfrm>
          <a:prstGeom prst="rect">
            <a:avLst/>
          </a:prstGeom>
          <a:noFill/>
        </p:spPr>
        <p:txBody>
          <a:bodyPr wrap="none" rtlCol="0">
            <a:spAutoFit/>
          </a:bodyPr>
          <a:lstStyle/>
          <a:p>
            <a:r>
              <a:rPr lang="en-US" b="1" dirty="0" smtClean="0">
                <a:solidFill>
                  <a:srgbClr val="FFD108"/>
                </a:solidFill>
                <a:effectLst>
                  <a:outerShdw blurRad="38100" dist="38100" dir="2700000" algn="tl">
                    <a:srgbClr val="000000">
                      <a:alpha val="43137"/>
                    </a:srgbClr>
                  </a:outerShdw>
                </a:effectLst>
                <a:latin typeface="Baskerville Old Face" panose="02020602080505020303" pitchFamily="18" charset="0"/>
              </a:rPr>
              <a:t>Sunday, December 21, 2014</a:t>
            </a:r>
            <a:endParaRPr lang="en-US" b="1" dirty="0">
              <a:solidFill>
                <a:srgbClr val="FFD108"/>
              </a:solidFill>
              <a:effectLst>
                <a:outerShdw blurRad="38100" dist="38100" dir="2700000" algn="tl">
                  <a:srgbClr val="000000">
                    <a:alpha val="43137"/>
                  </a:srgbClr>
                </a:outerShdw>
              </a:effectLst>
              <a:latin typeface="Baskerville Old Face" panose="02020602080505020303" pitchFamily="18" charset="0"/>
            </a:endParaRPr>
          </a:p>
        </p:txBody>
      </p:sp>
      <p:sp>
        <p:nvSpPr>
          <p:cNvPr id="6" name="TextBox 5"/>
          <p:cNvSpPr txBox="1"/>
          <p:nvPr/>
        </p:nvSpPr>
        <p:spPr>
          <a:xfrm>
            <a:off x="7299347" y="2459183"/>
            <a:ext cx="1661032" cy="461665"/>
          </a:xfrm>
          <a:prstGeom prst="rect">
            <a:avLst/>
          </a:prstGeom>
          <a:noFill/>
        </p:spPr>
        <p:txBody>
          <a:bodyPr wrap="none" rtlCol="0">
            <a:spAutoFit/>
          </a:bodyPr>
          <a:lstStyle/>
          <a:p>
            <a:pPr algn="ctr"/>
            <a:r>
              <a:rPr lang="en-US" sz="24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Luke 2:1-20</a:t>
            </a:r>
            <a:endParaRPr lang="en-US" sz="2400" b="1" dirty="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96631" y="342900"/>
            <a:ext cx="8550739" cy="646331"/>
          </a:xfrm>
          <a:prstGeom prst="rect">
            <a:avLst/>
          </a:prstGeom>
          <a:noFill/>
        </p:spPr>
        <p:txBody>
          <a:bodyPr wrap="none" rtlCol="0">
            <a:spAutoFit/>
          </a:bodyPr>
          <a:lstStyle/>
          <a:p>
            <a:pPr algn="ctr"/>
            <a:r>
              <a:rPr lang="en-US" sz="36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On the day that Baby Jesus came, He gave us:</a:t>
            </a:r>
            <a:endParaRPr lang="en-US" sz="3600" b="1" i="1" dirty="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endParaRPr>
          </a:p>
        </p:txBody>
      </p:sp>
      <p:sp>
        <p:nvSpPr>
          <p:cNvPr id="4" name="TextBox 3"/>
          <p:cNvSpPr txBox="1"/>
          <p:nvPr/>
        </p:nvSpPr>
        <p:spPr>
          <a:xfrm>
            <a:off x="560102" y="2951946"/>
            <a:ext cx="8023795" cy="954107"/>
          </a:xfrm>
          <a:prstGeom prst="rect">
            <a:avLst/>
          </a:prstGeom>
          <a:noFill/>
        </p:spPr>
        <p:txBody>
          <a:bodyPr wrap="square" rtlCol="0">
            <a:spAutoFit/>
          </a:bodyPr>
          <a:lstStyle/>
          <a:p>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2.	Immanuel means </a:t>
            </a:r>
            <a:r>
              <a:rPr lang="en-US" sz="2800" b="1" u="sng"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GOD</a:t>
            </a:r>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 </a:t>
            </a:r>
            <a:r>
              <a:rPr lang="en-US" sz="2800" b="1" u="sng"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WITH</a:t>
            </a:r>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 </a:t>
            </a:r>
            <a:r>
              <a:rPr lang="en-US" sz="2800" b="1" u="sng"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US</a:t>
            </a:r>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 (not only 	was it a Instant gift but it was a wrapped gift!</a:t>
            </a:r>
          </a:p>
        </p:txBody>
      </p:sp>
    </p:spTree>
    <p:extLst>
      <p:ext uri="{BB962C8B-B14F-4D97-AF65-F5344CB8AC3E}">
        <p14:creationId xmlns:p14="http://schemas.microsoft.com/office/powerpoint/2010/main" val="14388626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96631" y="342900"/>
            <a:ext cx="8550739" cy="646331"/>
          </a:xfrm>
          <a:prstGeom prst="rect">
            <a:avLst/>
          </a:prstGeom>
          <a:noFill/>
        </p:spPr>
        <p:txBody>
          <a:bodyPr wrap="none" rtlCol="0">
            <a:spAutoFit/>
          </a:bodyPr>
          <a:lstStyle/>
          <a:p>
            <a:pPr algn="ctr"/>
            <a:r>
              <a:rPr lang="en-US" sz="36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On the day that Baby Jesus came, He gave us:</a:t>
            </a:r>
            <a:endParaRPr lang="en-US" sz="3600" b="1" i="1" dirty="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endParaRPr>
          </a:p>
        </p:txBody>
      </p:sp>
      <p:sp>
        <p:nvSpPr>
          <p:cNvPr id="4" name="TextBox 3"/>
          <p:cNvSpPr txBox="1"/>
          <p:nvPr/>
        </p:nvSpPr>
        <p:spPr>
          <a:xfrm>
            <a:off x="560102" y="3167390"/>
            <a:ext cx="8023795" cy="523220"/>
          </a:xfrm>
          <a:prstGeom prst="rect">
            <a:avLst/>
          </a:prstGeom>
          <a:noFill/>
        </p:spPr>
        <p:txBody>
          <a:bodyPr wrap="square" rtlCol="0">
            <a:spAutoFit/>
          </a:bodyPr>
          <a:lstStyle/>
          <a:p>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3.	It takes a </a:t>
            </a:r>
            <a:r>
              <a:rPr lang="en-US" sz="2800" b="1" u="sng"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LIFETIME</a:t>
            </a:r>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 to </a:t>
            </a:r>
            <a:r>
              <a:rPr lang="en-US" sz="2800" b="1" u="sng"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UNWRAP</a:t>
            </a:r>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 it.</a:t>
            </a:r>
          </a:p>
        </p:txBody>
      </p:sp>
    </p:spTree>
    <p:extLst>
      <p:ext uri="{BB962C8B-B14F-4D97-AF65-F5344CB8AC3E}">
        <p14:creationId xmlns:p14="http://schemas.microsoft.com/office/powerpoint/2010/main" val="2019598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96631" y="342900"/>
            <a:ext cx="8550739" cy="646331"/>
          </a:xfrm>
          <a:prstGeom prst="rect">
            <a:avLst/>
          </a:prstGeom>
          <a:noFill/>
        </p:spPr>
        <p:txBody>
          <a:bodyPr wrap="none" rtlCol="0">
            <a:spAutoFit/>
          </a:bodyPr>
          <a:lstStyle/>
          <a:p>
            <a:pPr algn="ctr"/>
            <a:r>
              <a:rPr lang="en-US" sz="36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On the day that Baby Jesus came, He gave us:</a:t>
            </a:r>
            <a:endParaRPr lang="en-US" sz="3600" b="1" i="1" dirty="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endParaRPr>
          </a:p>
        </p:txBody>
      </p:sp>
      <p:sp>
        <p:nvSpPr>
          <p:cNvPr id="4" name="TextBox 3"/>
          <p:cNvSpPr txBox="1"/>
          <p:nvPr/>
        </p:nvSpPr>
        <p:spPr>
          <a:xfrm>
            <a:off x="296631" y="1285007"/>
            <a:ext cx="8550739" cy="954107"/>
          </a:xfrm>
          <a:prstGeom prst="rect">
            <a:avLst/>
          </a:prstGeom>
          <a:noFill/>
        </p:spPr>
        <p:txBody>
          <a:bodyPr wrap="square" rtlCol="0">
            <a:spAutoFit/>
          </a:bodyPr>
          <a:lstStyle/>
          <a:p>
            <a:pPr algn="ctr"/>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4.	Work out your salvation with </a:t>
            </a:r>
            <a:r>
              <a:rPr lang="en-US" sz="2800" b="1" u="sng"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FEAR</a:t>
            </a:r>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 and </a:t>
            </a:r>
            <a:r>
              <a:rPr lang="en-US" sz="2800" b="1" u="sng"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TREMBLING</a:t>
            </a:r>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 (Philippians 2:12 </a:t>
            </a:r>
            <a:r>
              <a:rPr lang="en-US"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NKJV</a:t>
            </a:r>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 </a:t>
            </a:r>
            <a:endParaRPr lang="en-US" sz="2800" b="1" i="1" dirty="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endParaRPr>
          </a:p>
        </p:txBody>
      </p:sp>
      <p:sp>
        <p:nvSpPr>
          <p:cNvPr id="5" name="TextBox 4"/>
          <p:cNvSpPr txBox="1"/>
          <p:nvPr/>
        </p:nvSpPr>
        <p:spPr>
          <a:xfrm>
            <a:off x="833037" y="2521059"/>
            <a:ext cx="7477926" cy="1815882"/>
          </a:xfrm>
          <a:prstGeom prst="rect">
            <a:avLst/>
          </a:prstGeom>
          <a:noFill/>
        </p:spPr>
        <p:txBody>
          <a:bodyPr wrap="square" rtlCol="0">
            <a:spAutoFit/>
          </a:bodyPr>
          <a:lstStyle/>
          <a:p>
            <a:r>
              <a:rPr lang="en-US" sz="2800" b="1" baseline="30000"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12 </a:t>
            </a:r>
            <a:r>
              <a:rPr lang="en-US" sz="2800" b="1"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Therefore, my beloved, as you have always obeyed, not as in my presence only, but now much more in my absence, work out your own salvation with fear and trembling; </a:t>
            </a:r>
            <a:endParaRPr lang="en-US" sz="2800" b="1" i="1" dirty="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3470997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96631" y="342900"/>
            <a:ext cx="8550739" cy="646331"/>
          </a:xfrm>
          <a:prstGeom prst="rect">
            <a:avLst/>
          </a:prstGeom>
          <a:noFill/>
        </p:spPr>
        <p:txBody>
          <a:bodyPr wrap="none" rtlCol="0">
            <a:spAutoFit/>
          </a:bodyPr>
          <a:lstStyle/>
          <a:p>
            <a:pPr algn="ctr"/>
            <a:r>
              <a:rPr lang="en-US" sz="36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On the day that Baby Jesus came, He gave us:</a:t>
            </a:r>
            <a:endParaRPr lang="en-US" sz="3600" b="1" i="1" dirty="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endParaRPr>
          </a:p>
        </p:txBody>
      </p:sp>
      <p:sp>
        <p:nvSpPr>
          <p:cNvPr id="4" name="TextBox 3"/>
          <p:cNvSpPr txBox="1"/>
          <p:nvPr/>
        </p:nvSpPr>
        <p:spPr>
          <a:xfrm>
            <a:off x="560102" y="2951946"/>
            <a:ext cx="8023795" cy="954107"/>
          </a:xfrm>
          <a:prstGeom prst="rect">
            <a:avLst/>
          </a:prstGeom>
          <a:noFill/>
        </p:spPr>
        <p:txBody>
          <a:bodyPr wrap="square" rtlCol="0">
            <a:spAutoFit/>
          </a:bodyPr>
          <a:lstStyle/>
          <a:p>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5.	It was not a </a:t>
            </a:r>
            <a:r>
              <a:rPr lang="en-US" sz="2800" b="1" u="sng"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CHEAP</a:t>
            </a:r>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 gift but a gift of 	</a:t>
            </a:r>
            <a:r>
              <a:rPr lang="en-US" sz="2800" b="1" u="sng"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ENORMOUS</a:t>
            </a:r>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 </a:t>
            </a:r>
            <a:r>
              <a:rPr lang="en-US" sz="2800" b="1" u="sng"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VALUE</a:t>
            </a:r>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a:t>
            </a:r>
          </a:p>
        </p:txBody>
      </p:sp>
    </p:spTree>
    <p:extLst>
      <p:ext uri="{BB962C8B-B14F-4D97-AF65-F5344CB8AC3E}">
        <p14:creationId xmlns:p14="http://schemas.microsoft.com/office/powerpoint/2010/main" val="821001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96631" y="342900"/>
            <a:ext cx="8550739" cy="646331"/>
          </a:xfrm>
          <a:prstGeom prst="rect">
            <a:avLst/>
          </a:prstGeom>
          <a:noFill/>
        </p:spPr>
        <p:txBody>
          <a:bodyPr wrap="none" rtlCol="0">
            <a:spAutoFit/>
          </a:bodyPr>
          <a:lstStyle/>
          <a:p>
            <a:pPr algn="ctr"/>
            <a:r>
              <a:rPr lang="en-US" sz="36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On the day that Baby Jesus came, He gave us:</a:t>
            </a:r>
            <a:endParaRPr lang="en-US" sz="3600" b="1" i="1" dirty="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endParaRPr>
          </a:p>
        </p:txBody>
      </p:sp>
      <p:sp>
        <p:nvSpPr>
          <p:cNvPr id="4" name="TextBox 3"/>
          <p:cNvSpPr txBox="1"/>
          <p:nvPr/>
        </p:nvSpPr>
        <p:spPr>
          <a:xfrm>
            <a:off x="296631" y="1285007"/>
            <a:ext cx="8550739" cy="954107"/>
          </a:xfrm>
          <a:prstGeom prst="rect">
            <a:avLst/>
          </a:prstGeom>
          <a:noFill/>
        </p:spPr>
        <p:txBody>
          <a:bodyPr wrap="square" rtlCol="0">
            <a:spAutoFit/>
          </a:bodyPr>
          <a:lstStyle/>
          <a:p>
            <a:pPr algn="ctr"/>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6.	Thanks be to God for His </a:t>
            </a:r>
            <a:r>
              <a:rPr lang="en-US" sz="2800" b="1" u="sng"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INDESCRIBABLE</a:t>
            </a:r>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 gift (2 Corinthians 9:15 </a:t>
            </a:r>
            <a:r>
              <a:rPr lang="en-US"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NKJV</a:t>
            </a:r>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 </a:t>
            </a:r>
            <a:endParaRPr lang="en-US" sz="2800" b="1" i="1" dirty="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endParaRPr>
          </a:p>
        </p:txBody>
      </p:sp>
      <p:sp>
        <p:nvSpPr>
          <p:cNvPr id="5" name="TextBox 4"/>
          <p:cNvSpPr txBox="1"/>
          <p:nvPr/>
        </p:nvSpPr>
        <p:spPr>
          <a:xfrm>
            <a:off x="833037" y="3167390"/>
            <a:ext cx="7477926" cy="523220"/>
          </a:xfrm>
          <a:prstGeom prst="rect">
            <a:avLst/>
          </a:prstGeom>
          <a:noFill/>
        </p:spPr>
        <p:txBody>
          <a:bodyPr wrap="square" rtlCol="0">
            <a:spAutoFit/>
          </a:bodyPr>
          <a:lstStyle/>
          <a:p>
            <a:r>
              <a:rPr lang="en-US" sz="2800" b="1" baseline="30000"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15 </a:t>
            </a:r>
            <a:r>
              <a:rPr lang="en-US" sz="2800" b="1"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Thanks </a:t>
            </a:r>
            <a:r>
              <a:rPr lang="en-US" sz="2800" b="1" i="1"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be</a:t>
            </a:r>
            <a:r>
              <a:rPr lang="en-US" sz="2800" b="1"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 to God for His indescribable gift!</a:t>
            </a:r>
            <a:endParaRPr lang="en-US" sz="2800" b="1" i="1" dirty="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18146377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96631" y="342900"/>
            <a:ext cx="8550739" cy="646331"/>
          </a:xfrm>
          <a:prstGeom prst="rect">
            <a:avLst/>
          </a:prstGeom>
          <a:noFill/>
        </p:spPr>
        <p:txBody>
          <a:bodyPr wrap="none" rtlCol="0">
            <a:spAutoFit/>
          </a:bodyPr>
          <a:lstStyle/>
          <a:p>
            <a:pPr algn="ctr"/>
            <a:r>
              <a:rPr lang="en-US" sz="36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On the day that Baby Jesus came, He gave us:</a:t>
            </a:r>
            <a:endParaRPr lang="en-US" sz="3600" b="1" i="1" dirty="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endParaRPr>
          </a:p>
        </p:txBody>
      </p:sp>
      <p:sp>
        <p:nvSpPr>
          <p:cNvPr id="4" name="TextBox 3"/>
          <p:cNvSpPr txBox="1"/>
          <p:nvPr/>
        </p:nvSpPr>
        <p:spPr>
          <a:xfrm>
            <a:off x="560102" y="2951946"/>
            <a:ext cx="8023795" cy="954107"/>
          </a:xfrm>
          <a:prstGeom prst="rect">
            <a:avLst/>
          </a:prstGeom>
          <a:noFill/>
        </p:spPr>
        <p:txBody>
          <a:bodyPr wrap="square" rtlCol="0">
            <a:spAutoFit/>
          </a:bodyPr>
          <a:lstStyle/>
          <a:p>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7.	The </a:t>
            </a:r>
            <a:r>
              <a:rPr lang="en-US" sz="2800" b="1" u="sng"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SHEPHERDS</a:t>
            </a:r>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 returned glorifying and 	</a:t>
            </a:r>
            <a:r>
              <a:rPr lang="en-US" sz="2800" b="1" u="sng"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PRAISING</a:t>
            </a:r>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 God.</a:t>
            </a:r>
          </a:p>
        </p:txBody>
      </p:sp>
    </p:spTree>
    <p:extLst>
      <p:ext uri="{BB962C8B-B14F-4D97-AF65-F5344CB8AC3E}">
        <p14:creationId xmlns:p14="http://schemas.microsoft.com/office/powerpoint/2010/main" val="6097721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96631" y="342900"/>
            <a:ext cx="8550739" cy="646331"/>
          </a:xfrm>
          <a:prstGeom prst="rect">
            <a:avLst/>
          </a:prstGeom>
          <a:noFill/>
        </p:spPr>
        <p:txBody>
          <a:bodyPr wrap="none" rtlCol="0">
            <a:spAutoFit/>
          </a:bodyPr>
          <a:lstStyle/>
          <a:p>
            <a:pPr algn="ctr"/>
            <a:r>
              <a:rPr lang="en-US" sz="36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On the day that Baby Jesus came, He gave us:</a:t>
            </a:r>
            <a:endParaRPr lang="en-US" sz="3600" b="1" i="1" dirty="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endParaRPr>
          </a:p>
        </p:txBody>
      </p:sp>
      <p:sp>
        <p:nvSpPr>
          <p:cNvPr id="4" name="TextBox 3"/>
          <p:cNvSpPr txBox="1"/>
          <p:nvPr/>
        </p:nvSpPr>
        <p:spPr>
          <a:xfrm>
            <a:off x="560102" y="2951946"/>
            <a:ext cx="8023795" cy="954107"/>
          </a:xfrm>
          <a:prstGeom prst="rect">
            <a:avLst/>
          </a:prstGeom>
          <a:noFill/>
        </p:spPr>
        <p:txBody>
          <a:bodyPr wrap="square" rtlCol="0">
            <a:spAutoFit/>
          </a:bodyPr>
          <a:lstStyle/>
          <a:p>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8.	The gifts the </a:t>
            </a:r>
            <a:r>
              <a:rPr lang="en-US" sz="2800" b="1" dirty="0" err="1"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Wisemen</a:t>
            </a:r>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 brought to Jesus were 	</a:t>
            </a:r>
            <a:r>
              <a:rPr lang="en-US" sz="2800" b="1" u="sng"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GOLD</a:t>
            </a:r>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 </a:t>
            </a:r>
            <a:r>
              <a:rPr lang="en-US" sz="2800" b="1" u="sng"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FRANKINCENSE</a:t>
            </a:r>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 and </a:t>
            </a:r>
            <a:r>
              <a:rPr lang="en-US" sz="2800" b="1" u="sng"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MYRRH</a:t>
            </a:r>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a:t>
            </a:r>
          </a:p>
        </p:txBody>
      </p:sp>
    </p:spTree>
    <p:extLst>
      <p:ext uri="{BB962C8B-B14F-4D97-AF65-F5344CB8AC3E}">
        <p14:creationId xmlns:p14="http://schemas.microsoft.com/office/powerpoint/2010/main" val="764356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96631" y="342900"/>
            <a:ext cx="8550739" cy="646331"/>
          </a:xfrm>
          <a:prstGeom prst="rect">
            <a:avLst/>
          </a:prstGeom>
          <a:noFill/>
        </p:spPr>
        <p:txBody>
          <a:bodyPr wrap="none" rtlCol="0">
            <a:spAutoFit/>
          </a:bodyPr>
          <a:lstStyle/>
          <a:p>
            <a:pPr algn="ctr"/>
            <a:r>
              <a:rPr lang="en-US" sz="36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On the day that Baby Jesus came, He gave us:</a:t>
            </a:r>
            <a:endParaRPr lang="en-US" sz="3600" b="1" i="1" dirty="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endParaRPr>
          </a:p>
        </p:txBody>
      </p:sp>
      <p:sp>
        <p:nvSpPr>
          <p:cNvPr id="4" name="TextBox 3"/>
          <p:cNvSpPr txBox="1"/>
          <p:nvPr/>
        </p:nvSpPr>
        <p:spPr>
          <a:xfrm>
            <a:off x="560102" y="2951946"/>
            <a:ext cx="8023795" cy="954107"/>
          </a:xfrm>
          <a:prstGeom prst="rect">
            <a:avLst/>
          </a:prstGeom>
          <a:noFill/>
        </p:spPr>
        <p:txBody>
          <a:bodyPr wrap="square" rtlCol="0">
            <a:spAutoFit/>
          </a:bodyPr>
          <a:lstStyle/>
          <a:p>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9.	Jesus does not want us to keep this gift, but to 	</a:t>
            </a:r>
            <a:r>
              <a:rPr lang="en-US" sz="2800" b="1" u="sng"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GIVE</a:t>
            </a:r>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 </a:t>
            </a:r>
            <a:r>
              <a:rPr lang="en-US" sz="2800" b="1" u="sng"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IT</a:t>
            </a:r>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 </a:t>
            </a:r>
            <a:r>
              <a:rPr lang="en-US" sz="2800" b="1" u="sng"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AWAY</a:t>
            </a:r>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a:t>
            </a:r>
          </a:p>
        </p:txBody>
      </p:sp>
    </p:spTree>
    <p:extLst>
      <p:ext uri="{BB962C8B-B14F-4D97-AF65-F5344CB8AC3E}">
        <p14:creationId xmlns:p14="http://schemas.microsoft.com/office/powerpoint/2010/main" val="35905528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96631" y="342900"/>
            <a:ext cx="8550739" cy="646331"/>
          </a:xfrm>
          <a:prstGeom prst="rect">
            <a:avLst/>
          </a:prstGeom>
          <a:noFill/>
        </p:spPr>
        <p:txBody>
          <a:bodyPr wrap="none" rtlCol="0">
            <a:spAutoFit/>
          </a:bodyPr>
          <a:lstStyle/>
          <a:p>
            <a:pPr algn="ctr"/>
            <a:r>
              <a:rPr lang="en-US" sz="36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On the day that Baby Jesus came, He gave us:</a:t>
            </a:r>
            <a:endParaRPr lang="en-US" sz="3600" b="1" i="1" dirty="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endParaRPr>
          </a:p>
        </p:txBody>
      </p:sp>
      <p:sp>
        <p:nvSpPr>
          <p:cNvPr id="4" name="TextBox 3"/>
          <p:cNvSpPr txBox="1"/>
          <p:nvPr/>
        </p:nvSpPr>
        <p:spPr>
          <a:xfrm>
            <a:off x="296631" y="1285007"/>
            <a:ext cx="8550739" cy="954107"/>
          </a:xfrm>
          <a:prstGeom prst="rect">
            <a:avLst/>
          </a:prstGeom>
          <a:noFill/>
        </p:spPr>
        <p:txBody>
          <a:bodyPr wrap="square" rtlCol="0">
            <a:spAutoFit/>
          </a:bodyPr>
          <a:lstStyle/>
          <a:p>
            <a:pPr algn="ctr"/>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10.	It is more </a:t>
            </a:r>
            <a:r>
              <a:rPr lang="en-US" sz="2800" b="1" u="sng"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BLESSED</a:t>
            </a:r>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 to give than to </a:t>
            </a:r>
            <a:r>
              <a:rPr lang="en-US" sz="2800" b="1" u="sng"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RECEIVE</a:t>
            </a:r>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  (Acts 20:35 </a:t>
            </a:r>
            <a:r>
              <a:rPr lang="en-US"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NKJV</a:t>
            </a:r>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a:t>
            </a:r>
            <a:endParaRPr lang="en-US" sz="2800" b="1" i="1" dirty="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endParaRPr>
          </a:p>
        </p:txBody>
      </p:sp>
      <p:sp>
        <p:nvSpPr>
          <p:cNvPr id="5" name="TextBox 4"/>
          <p:cNvSpPr txBox="1"/>
          <p:nvPr/>
        </p:nvSpPr>
        <p:spPr>
          <a:xfrm>
            <a:off x="914401" y="2521059"/>
            <a:ext cx="7477926" cy="1815882"/>
          </a:xfrm>
          <a:prstGeom prst="rect">
            <a:avLst/>
          </a:prstGeom>
          <a:noFill/>
        </p:spPr>
        <p:txBody>
          <a:bodyPr wrap="square" rtlCol="0">
            <a:spAutoFit/>
          </a:bodyPr>
          <a:lstStyle/>
          <a:p>
            <a:r>
              <a:rPr lang="en-US" sz="2800" b="1" baseline="30000"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35 </a:t>
            </a:r>
            <a:r>
              <a:rPr lang="en-US" sz="2800" b="1"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I have shown you in every way, by laboring like this, that you must support the weak. And remember the words of the Lord Jesus, that He said, ‘It is more blessed to give than to receive.’”</a:t>
            </a:r>
            <a:endParaRPr lang="en-US" sz="2800" b="1" i="1" dirty="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29125408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96631" y="342900"/>
            <a:ext cx="8550739" cy="646331"/>
          </a:xfrm>
          <a:prstGeom prst="rect">
            <a:avLst/>
          </a:prstGeom>
          <a:noFill/>
        </p:spPr>
        <p:txBody>
          <a:bodyPr wrap="none" rtlCol="0">
            <a:spAutoFit/>
          </a:bodyPr>
          <a:lstStyle/>
          <a:p>
            <a:pPr algn="ctr"/>
            <a:r>
              <a:rPr lang="en-US" sz="36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On the day that Baby Jesus came, He gave us:</a:t>
            </a:r>
            <a:endParaRPr lang="en-US" sz="3600" b="1" i="1" dirty="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endParaRPr>
          </a:p>
        </p:txBody>
      </p:sp>
      <p:sp>
        <p:nvSpPr>
          <p:cNvPr id="4" name="TextBox 3"/>
          <p:cNvSpPr txBox="1"/>
          <p:nvPr/>
        </p:nvSpPr>
        <p:spPr>
          <a:xfrm>
            <a:off x="296631" y="1285007"/>
            <a:ext cx="8550739" cy="954107"/>
          </a:xfrm>
          <a:prstGeom prst="rect">
            <a:avLst/>
          </a:prstGeom>
          <a:noFill/>
        </p:spPr>
        <p:txBody>
          <a:bodyPr wrap="square" rtlCol="0">
            <a:spAutoFit/>
          </a:bodyPr>
          <a:lstStyle/>
          <a:p>
            <a:pPr algn="ctr"/>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11.	When the shepherds saw this great gift Jesus, </a:t>
            </a:r>
            <a:r>
              <a:rPr lang="en-US" sz="2800" b="1" u="sng"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THEY</a:t>
            </a:r>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 </a:t>
            </a:r>
            <a:r>
              <a:rPr lang="en-US" sz="2800" b="1" u="sng"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SPREAD</a:t>
            </a:r>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 </a:t>
            </a:r>
            <a:r>
              <a:rPr lang="en-US" sz="2800" b="1" u="sng"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THE</a:t>
            </a:r>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 </a:t>
            </a:r>
            <a:r>
              <a:rPr lang="en-US" sz="2800" b="1" u="sng"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WORD</a:t>
            </a:r>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  (Luke 2:17,18 </a:t>
            </a:r>
            <a:r>
              <a:rPr lang="en-US"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NKJV</a:t>
            </a:r>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a:t>
            </a:r>
            <a:endParaRPr lang="en-US" sz="2800" b="1" i="1" dirty="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endParaRPr>
          </a:p>
        </p:txBody>
      </p:sp>
      <p:sp>
        <p:nvSpPr>
          <p:cNvPr id="5" name="TextBox 4"/>
          <p:cNvSpPr txBox="1"/>
          <p:nvPr/>
        </p:nvSpPr>
        <p:spPr>
          <a:xfrm>
            <a:off x="872837" y="2521059"/>
            <a:ext cx="7606144" cy="1815882"/>
          </a:xfrm>
          <a:prstGeom prst="rect">
            <a:avLst/>
          </a:prstGeom>
          <a:noFill/>
        </p:spPr>
        <p:txBody>
          <a:bodyPr wrap="square" rtlCol="0">
            <a:spAutoFit/>
          </a:bodyPr>
          <a:lstStyle/>
          <a:p>
            <a:r>
              <a:rPr lang="en-US" sz="2800" b="1" baseline="30000"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17 </a:t>
            </a:r>
            <a:r>
              <a:rPr lang="en-US" sz="2800" b="1"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Now when they had seen </a:t>
            </a:r>
            <a:r>
              <a:rPr lang="en-US" sz="2800" b="1" i="1"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Him,</a:t>
            </a:r>
            <a:r>
              <a:rPr lang="en-US" sz="2800" b="1"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 they made widely known the saying which was told them concerning this Child. </a:t>
            </a:r>
            <a:r>
              <a:rPr lang="en-US" sz="2800" b="1" baseline="30000"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18 </a:t>
            </a:r>
            <a:r>
              <a:rPr lang="en-US" sz="2800" b="1"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And all those who heard </a:t>
            </a:r>
            <a:r>
              <a:rPr lang="en-US" sz="2800" b="1" i="1"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it</a:t>
            </a:r>
            <a:r>
              <a:rPr lang="en-US" sz="2800" b="1"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 marveled at those things which were told them by the shepherds. </a:t>
            </a:r>
            <a:endParaRPr lang="en-US" sz="2800" b="1" i="1" dirty="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4020436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594809" y="5981701"/>
            <a:ext cx="1954381" cy="461665"/>
          </a:xfrm>
          <a:prstGeom prst="rect">
            <a:avLst/>
          </a:prstGeom>
          <a:noFill/>
        </p:spPr>
        <p:txBody>
          <a:bodyPr wrap="none" rtlCol="0">
            <a:spAutoFit/>
          </a:bodyPr>
          <a:lstStyle/>
          <a:p>
            <a:pPr algn="ctr"/>
            <a:r>
              <a:rPr lang="en-US" sz="24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Luke 2:1-3 </a:t>
            </a:r>
            <a:r>
              <a:rPr lang="en-US" sz="16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NIV</a:t>
            </a:r>
            <a:endParaRPr lang="en-US" sz="2400" b="1" dirty="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endParaRPr>
          </a:p>
        </p:txBody>
      </p:sp>
      <p:sp>
        <p:nvSpPr>
          <p:cNvPr id="4" name="TextBox 3"/>
          <p:cNvSpPr txBox="1"/>
          <p:nvPr/>
        </p:nvSpPr>
        <p:spPr>
          <a:xfrm>
            <a:off x="46147" y="41564"/>
            <a:ext cx="2791150" cy="523220"/>
          </a:xfrm>
          <a:prstGeom prst="rect">
            <a:avLst/>
          </a:prstGeom>
          <a:noFill/>
        </p:spPr>
        <p:txBody>
          <a:bodyPr wrap="none" rtlCol="0">
            <a:spAutoFit/>
          </a:bodyPr>
          <a:lstStyle/>
          <a:p>
            <a:pPr algn="ctr"/>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The Birth of Jesus</a:t>
            </a:r>
            <a:endParaRPr lang="en-US" sz="2800" b="1" i="1" dirty="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endParaRPr>
          </a:p>
        </p:txBody>
      </p:sp>
      <p:sp>
        <p:nvSpPr>
          <p:cNvPr id="6" name="Rectangle 5"/>
          <p:cNvSpPr/>
          <p:nvPr/>
        </p:nvSpPr>
        <p:spPr>
          <a:xfrm>
            <a:off x="322118" y="1742774"/>
            <a:ext cx="8499764" cy="2246769"/>
          </a:xfrm>
          <a:prstGeom prst="rect">
            <a:avLst/>
          </a:prstGeom>
        </p:spPr>
        <p:txBody>
          <a:bodyPr wrap="square">
            <a:spAutoFit/>
          </a:bodyPr>
          <a:lstStyle/>
          <a:p>
            <a:r>
              <a:rPr lang="en-US" sz="2800" b="1"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2 In those days Caesar Augustus issued a decree that a census should be taken of the entire Roman world. </a:t>
            </a:r>
            <a:r>
              <a:rPr lang="en-US" sz="2800" b="1" baseline="30000"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2 </a:t>
            </a:r>
            <a:r>
              <a:rPr lang="en-US" sz="2800" b="1"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(This was the first census that took place while </a:t>
            </a:r>
            <a:r>
              <a:rPr lang="en-US" sz="2800" b="1" dirty="0" err="1"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Quirinius</a:t>
            </a:r>
            <a:r>
              <a:rPr lang="en-US" sz="2800" b="1"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 was governor of Syria.) </a:t>
            </a:r>
            <a:r>
              <a:rPr lang="en-US" sz="2800" b="1" baseline="30000"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3 </a:t>
            </a:r>
            <a:r>
              <a:rPr lang="en-US" sz="2800" b="1"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And everyone went to their own town to register.</a:t>
            </a:r>
            <a:endParaRPr lang="en-US" sz="2800" b="1" dirty="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96631" y="342900"/>
            <a:ext cx="8550739" cy="646331"/>
          </a:xfrm>
          <a:prstGeom prst="rect">
            <a:avLst/>
          </a:prstGeom>
          <a:noFill/>
        </p:spPr>
        <p:txBody>
          <a:bodyPr wrap="none" rtlCol="0">
            <a:spAutoFit/>
          </a:bodyPr>
          <a:lstStyle/>
          <a:p>
            <a:pPr algn="ctr"/>
            <a:r>
              <a:rPr lang="en-US" sz="36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On the day that Baby Jesus came, He gave us:</a:t>
            </a:r>
            <a:endParaRPr lang="en-US" sz="3600" b="1" i="1" dirty="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endParaRPr>
          </a:p>
        </p:txBody>
      </p:sp>
      <p:sp>
        <p:nvSpPr>
          <p:cNvPr id="4" name="TextBox 3"/>
          <p:cNvSpPr txBox="1"/>
          <p:nvPr/>
        </p:nvSpPr>
        <p:spPr>
          <a:xfrm>
            <a:off x="560102" y="2951946"/>
            <a:ext cx="8023795" cy="954107"/>
          </a:xfrm>
          <a:prstGeom prst="rect">
            <a:avLst/>
          </a:prstGeom>
          <a:noFill/>
        </p:spPr>
        <p:txBody>
          <a:bodyPr wrap="square" rtlCol="0">
            <a:spAutoFit/>
          </a:bodyPr>
          <a:lstStyle/>
          <a:p>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12.	The gift that keeps on giving </a:t>
            </a:r>
            <a:r>
              <a:rPr lang="en-US" sz="2800" b="1" u="sng"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ENRICHES</a:t>
            </a:r>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 the life 	of everyone.</a:t>
            </a:r>
          </a:p>
        </p:txBody>
      </p:sp>
    </p:spTree>
    <p:extLst>
      <p:ext uri="{BB962C8B-B14F-4D97-AF65-F5344CB8AC3E}">
        <p14:creationId xmlns:p14="http://schemas.microsoft.com/office/powerpoint/2010/main" val="10427635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96631" y="342900"/>
            <a:ext cx="8550739" cy="646331"/>
          </a:xfrm>
          <a:prstGeom prst="rect">
            <a:avLst/>
          </a:prstGeom>
          <a:noFill/>
        </p:spPr>
        <p:txBody>
          <a:bodyPr wrap="none" rtlCol="0">
            <a:spAutoFit/>
          </a:bodyPr>
          <a:lstStyle/>
          <a:p>
            <a:pPr algn="ctr"/>
            <a:r>
              <a:rPr lang="en-US" sz="36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On the day that Baby Jesus came, He gave us:</a:t>
            </a:r>
            <a:endParaRPr lang="en-US" sz="3600" b="1" i="1" dirty="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endParaRPr>
          </a:p>
        </p:txBody>
      </p:sp>
      <p:sp>
        <p:nvSpPr>
          <p:cNvPr id="4" name="TextBox 3"/>
          <p:cNvSpPr txBox="1"/>
          <p:nvPr/>
        </p:nvSpPr>
        <p:spPr>
          <a:xfrm>
            <a:off x="573749" y="1297647"/>
            <a:ext cx="8023795" cy="954107"/>
          </a:xfrm>
          <a:prstGeom prst="rect">
            <a:avLst/>
          </a:prstGeom>
          <a:noFill/>
        </p:spPr>
        <p:txBody>
          <a:bodyPr wrap="square" rtlCol="0">
            <a:spAutoFit/>
          </a:bodyPr>
          <a:lstStyle/>
          <a:p>
            <a:pPr algn="ctr"/>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13.	He will never </a:t>
            </a:r>
            <a:r>
              <a:rPr lang="en-US" sz="2800" b="1" u="sng"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LEAVE</a:t>
            </a:r>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 you nor </a:t>
            </a:r>
            <a:r>
              <a:rPr lang="en-US" sz="2800" b="1" u="sng"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FORSAKE</a:t>
            </a:r>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 you. Deuteronomy 31:8 </a:t>
            </a:r>
            <a:r>
              <a:rPr lang="en-US"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NKJV</a:t>
            </a:r>
            <a:endPar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endParaRPr>
          </a:p>
        </p:txBody>
      </p:sp>
      <p:sp>
        <p:nvSpPr>
          <p:cNvPr id="6" name="TextBox 5"/>
          <p:cNvSpPr txBox="1"/>
          <p:nvPr/>
        </p:nvSpPr>
        <p:spPr>
          <a:xfrm>
            <a:off x="872837" y="2521059"/>
            <a:ext cx="7606144" cy="1384995"/>
          </a:xfrm>
          <a:prstGeom prst="rect">
            <a:avLst/>
          </a:prstGeom>
          <a:noFill/>
        </p:spPr>
        <p:txBody>
          <a:bodyPr wrap="square" rtlCol="0">
            <a:spAutoFit/>
          </a:bodyPr>
          <a:lstStyle/>
          <a:p>
            <a:r>
              <a:rPr lang="en-US" sz="2800" b="1" baseline="30000" dirty="0" smtClean="0">
                <a:solidFill>
                  <a:srgbClr val="D5A017"/>
                </a:solidFill>
                <a:effectLst>
                  <a:outerShdw blurRad="38100" dist="38100" dir="2700000" algn="tl">
                    <a:srgbClr val="000000">
                      <a:alpha val="43137"/>
                    </a:srgbClr>
                  </a:outerShdw>
                </a:effectLst>
                <a:latin typeface="Baskerville Old Face" pitchFamily="18" charset="0"/>
              </a:rPr>
              <a:t>8 </a:t>
            </a:r>
            <a:r>
              <a:rPr lang="en-US" sz="2800" b="1" dirty="0" smtClean="0">
                <a:solidFill>
                  <a:srgbClr val="D5A017"/>
                </a:solidFill>
                <a:effectLst>
                  <a:outerShdw blurRad="38100" dist="38100" dir="2700000" algn="tl">
                    <a:srgbClr val="000000">
                      <a:alpha val="43137"/>
                    </a:srgbClr>
                  </a:outerShdw>
                </a:effectLst>
                <a:latin typeface="Baskerville Old Face" pitchFamily="18" charset="0"/>
              </a:rPr>
              <a:t>And the </a:t>
            </a:r>
            <a:r>
              <a:rPr lang="en-US" sz="2800" b="1" cap="small" dirty="0" smtClean="0">
                <a:solidFill>
                  <a:srgbClr val="D5A017"/>
                </a:solidFill>
                <a:effectLst>
                  <a:outerShdw blurRad="38100" dist="38100" dir="2700000" algn="tl">
                    <a:srgbClr val="000000">
                      <a:alpha val="43137"/>
                    </a:srgbClr>
                  </a:outerShdw>
                </a:effectLst>
                <a:latin typeface="Baskerville Old Face" pitchFamily="18" charset="0"/>
              </a:rPr>
              <a:t>Lord</a:t>
            </a:r>
            <a:r>
              <a:rPr lang="en-US" sz="2800" b="1" dirty="0" smtClean="0">
                <a:solidFill>
                  <a:srgbClr val="D5A017"/>
                </a:solidFill>
                <a:effectLst>
                  <a:outerShdw blurRad="38100" dist="38100" dir="2700000" algn="tl">
                    <a:srgbClr val="000000">
                      <a:alpha val="43137"/>
                    </a:srgbClr>
                  </a:outerShdw>
                </a:effectLst>
                <a:latin typeface="Baskerville Old Face" pitchFamily="18" charset="0"/>
              </a:rPr>
              <a:t>, He </a:t>
            </a:r>
            <a:r>
              <a:rPr lang="en-US" sz="2800" b="1" i="1" dirty="0" smtClean="0">
                <a:solidFill>
                  <a:srgbClr val="D5A017"/>
                </a:solidFill>
                <a:effectLst>
                  <a:outerShdw blurRad="38100" dist="38100" dir="2700000" algn="tl">
                    <a:srgbClr val="000000">
                      <a:alpha val="43137"/>
                    </a:srgbClr>
                  </a:outerShdw>
                </a:effectLst>
                <a:latin typeface="Baskerville Old Face" pitchFamily="18" charset="0"/>
              </a:rPr>
              <a:t>is</a:t>
            </a:r>
            <a:r>
              <a:rPr lang="en-US" sz="2800" b="1" dirty="0" smtClean="0">
                <a:solidFill>
                  <a:srgbClr val="D5A017"/>
                </a:solidFill>
                <a:effectLst>
                  <a:outerShdw blurRad="38100" dist="38100" dir="2700000" algn="tl">
                    <a:srgbClr val="000000">
                      <a:alpha val="43137"/>
                    </a:srgbClr>
                  </a:outerShdw>
                </a:effectLst>
                <a:latin typeface="Baskerville Old Face" pitchFamily="18" charset="0"/>
              </a:rPr>
              <a:t> the One who goes before you. He will be with you, He will not leave you nor forsake you; do not fear nor be dismayed.”</a:t>
            </a:r>
            <a:endParaRPr lang="en-US" sz="2800" b="1" i="1" dirty="0">
              <a:solidFill>
                <a:srgbClr val="D5A017"/>
              </a:solidFill>
              <a:effectLst>
                <a:outerShdw blurRad="38100" dist="38100" dir="2700000" algn="tl">
                  <a:srgbClr val="000000">
                    <a:alpha val="43137"/>
                  </a:srgbClr>
                </a:outerShdw>
              </a:effectLst>
              <a:latin typeface="Baskerville Old Face" pitchFamily="18" charset="0"/>
            </a:endParaRPr>
          </a:p>
        </p:txBody>
      </p:sp>
    </p:spTree>
    <p:extLst>
      <p:ext uri="{BB962C8B-B14F-4D97-AF65-F5344CB8AC3E}">
        <p14:creationId xmlns:p14="http://schemas.microsoft.com/office/powerpoint/2010/main" val="35923456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96631" y="342900"/>
            <a:ext cx="8550739" cy="646331"/>
          </a:xfrm>
          <a:prstGeom prst="rect">
            <a:avLst/>
          </a:prstGeom>
          <a:noFill/>
        </p:spPr>
        <p:txBody>
          <a:bodyPr wrap="none" rtlCol="0">
            <a:spAutoFit/>
          </a:bodyPr>
          <a:lstStyle/>
          <a:p>
            <a:pPr algn="ctr"/>
            <a:r>
              <a:rPr lang="en-US" sz="36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On the day that Baby Jesus came, He gave us:</a:t>
            </a:r>
            <a:endParaRPr lang="en-US" sz="3600" b="1" i="1" dirty="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endParaRPr>
          </a:p>
        </p:txBody>
      </p:sp>
      <p:sp>
        <p:nvSpPr>
          <p:cNvPr id="4" name="TextBox 3"/>
          <p:cNvSpPr txBox="1"/>
          <p:nvPr/>
        </p:nvSpPr>
        <p:spPr>
          <a:xfrm>
            <a:off x="573749" y="1297647"/>
            <a:ext cx="8023795" cy="523220"/>
          </a:xfrm>
          <a:prstGeom prst="rect">
            <a:avLst/>
          </a:prstGeom>
          <a:noFill/>
        </p:spPr>
        <p:txBody>
          <a:bodyPr wrap="square" rtlCol="0">
            <a:spAutoFit/>
          </a:bodyPr>
          <a:lstStyle/>
          <a:p>
            <a:pPr algn="ctr"/>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14.	Isaiah 26:3 ….. Memorize this week on your own</a:t>
            </a:r>
          </a:p>
        </p:txBody>
      </p:sp>
      <p:sp>
        <p:nvSpPr>
          <p:cNvPr id="6" name="TextBox 5"/>
          <p:cNvSpPr txBox="1"/>
          <p:nvPr/>
        </p:nvSpPr>
        <p:spPr>
          <a:xfrm>
            <a:off x="872837" y="2521059"/>
            <a:ext cx="7606144" cy="954107"/>
          </a:xfrm>
          <a:prstGeom prst="rect">
            <a:avLst/>
          </a:prstGeom>
          <a:noFill/>
        </p:spPr>
        <p:txBody>
          <a:bodyPr wrap="square" rtlCol="0">
            <a:spAutoFit/>
          </a:bodyPr>
          <a:lstStyle/>
          <a:p>
            <a:r>
              <a:rPr lang="en-US" sz="2800" b="1" baseline="30000" dirty="0" smtClean="0">
                <a:solidFill>
                  <a:srgbClr val="D5A017"/>
                </a:solidFill>
                <a:effectLst>
                  <a:outerShdw blurRad="38100" dist="38100" dir="2700000" algn="tl">
                    <a:srgbClr val="000000">
                      <a:alpha val="43137"/>
                    </a:srgbClr>
                  </a:outerShdw>
                </a:effectLst>
                <a:latin typeface="Baskerville Old Face" pitchFamily="18" charset="0"/>
              </a:rPr>
              <a:t>3 </a:t>
            </a:r>
            <a:r>
              <a:rPr lang="en-US" sz="2800" b="1" dirty="0" smtClean="0">
                <a:solidFill>
                  <a:srgbClr val="D5A017"/>
                </a:solidFill>
                <a:effectLst>
                  <a:outerShdw blurRad="38100" dist="38100" dir="2700000" algn="tl">
                    <a:srgbClr val="000000">
                      <a:alpha val="43137"/>
                    </a:srgbClr>
                  </a:outerShdw>
                </a:effectLst>
                <a:latin typeface="Baskerville Old Face" pitchFamily="18" charset="0"/>
              </a:rPr>
              <a:t>You will keep </a:t>
            </a:r>
            <a:r>
              <a:rPr lang="en-US" sz="2800" b="1" i="1" dirty="0" smtClean="0">
                <a:solidFill>
                  <a:srgbClr val="D5A017"/>
                </a:solidFill>
                <a:effectLst>
                  <a:outerShdw blurRad="38100" dist="38100" dir="2700000" algn="tl">
                    <a:srgbClr val="000000">
                      <a:alpha val="43137"/>
                    </a:srgbClr>
                  </a:outerShdw>
                </a:effectLst>
                <a:latin typeface="Baskerville Old Face" pitchFamily="18" charset="0"/>
              </a:rPr>
              <a:t>him</a:t>
            </a:r>
            <a:r>
              <a:rPr lang="en-US" sz="2800" b="1" dirty="0" smtClean="0">
                <a:solidFill>
                  <a:srgbClr val="D5A017"/>
                </a:solidFill>
                <a:effectLst>
                  <a:outerShdw blurRad="38100" dist="38100" dir="2700000" algn="tl">
                    <a:srgbClr val="000000">
                      <a:alpha val="43137"/>
                    </a:srgbClr>
                  </a:outerShdw>
                </a:effectLst>
                <a:latin typeface="Baskerville Old Face" pitchFamily="18" charset="0"/>
              </a:rPr>
              <a:t> in perfect </a:t>
            </a:r>
            <a:r>
              <a:rPr lang="en-US" sz="2800" b="1" dirty="0" err="1" smtClean="0">
                <a:solidFill>
                  <a:srgbClr val="D5A017"/>
                </a:solidFill>
                <a:effectLst>
                  <a:outerShdw blurRad="38100" dist="38100" dir="2700000" algn="tl">
                    <a:srgbClr val="000000">
                      <a:alpha val="43137"/>
                    </a:srgbClr>
                  </a:outerShdw>
                </a:effectLst>
                <a:latin typeface="Baskerville Old Face" pitchFamily="18" charset="0"/>
              </a:rPr>
              <a:t>peace,</a:t>
            </a:r>
            <a:r>
              <a:rPr lang="en-US" sz="2800" b="1" i="1" dirty="0" err="1" smtClean="0">
                <a:solidFill>
                  <a:srgbClr val="D5A017"/>
                </a:solidFill>
                <a:effectLst>
                  <a:outerShdw blurRad="38100" dist="38100" dir="2700000" algn="tl">
                    <a:srgbClr val="000000">
                      <a:alpha val="43137"/>
                    </a:srgbClr>
                  </a:outerShdw>
                </a:effectLst>
                <a:latin typeface="Baskerville Old Face" pitchFamily="18" charset="0"/>
              </a:rPr>
              <a:t>Whose</a:t>
            </a:r>
            <a:r>
              <a:rPr lang="en-US" sz="2800" b="1" dirty="0" smtClean="0">
                <a:solidFill>
                  <a:srgbClr val="D5A017"/>
                </a:solidFill>
                <a:effectLst>
                  <a:outerShdw blurRad="38100" dist="38100" dir="2700000" algn="tl">
                    <a:srgbClr val="000000">
                      <a:alpha val="43137"/>
                    </a:srgbClr>
                  </a:outerShdw>
                </a:effectLst>
                <a:latin typeface="Baskerville Old Face" pitchFamily="18" charset="0"/>
              </a:rPr>
              <a:t> mind </a:t>
            </a:r>
            <a:r>
              <a:rPr lang="en-US" sz="2800" b="1" i="1" dirty="0" smtClean="0">
                <a:solidFill>
                  <a:srgbClr val="D5A017"/>
                </a:solidFill>
                <a:effectLst>
                  <a:outerShdw blurRad="38100" dist="38100" dir="2700000" algn="tl">
                    <a:srgbClr val="000000">
                      <a:alpha val="43137"/>
                    </a:srgbClr>
                  </a:outerShdw>
                </a:effectLst>
                <a:latin typeface="Baskerville Old Face" pitchFamily="18" charset="0"/>
              </a:rPr>
              <a:t>is</a:t>
            </a:r>
            <a:r>
              <a:rPr lang="en-US" sz="2800" b="1" dirty="0" smtClean="0">
                <a:solidFill>
                  <a:srgbClr val="D5A017"/>
                </a:solidFill>
                <a:effectLst>
                  <a:outerShdw blurRad="38100" dist="38100" dir="2700000" algn="tl">
                    <a:srgbClr val="000000">
                      <a:alpha val="43137"/>
                    </a:srgbClr>
                  </a:outerShdw>
                </a:effectLst>
                <a:latin typeface="Baskerville Old Face" pitchFamily="18" charset="0"/>
              </a:rPr>
              <a:t> stayed </a:t>
            </a:r>
            <a:r>
              <a:rPr lang="en-US" sz="2800" b="1" i="1" dirty="0" smtClean="0">
                <a:solidFill>
                  <a:srgbClr val="D5A017"/>
                </a:solidFill>
                <a:effectLst>
                  <a:outerShdw blurRad="38100" dist="38100" dir="2700000" algn="tl">
                    <a:srgbClr val="000000">
                      <a:alpha val="43137"/>
                    </a:srgbClr>
                  </a:outerShdw>
                </a:effectLst>
                <a:latin typeface="Baskerville Old Face" pitchFamily="18" charset="0"/>
              </a:rPr>
              <a:t>on You, </a:t>
            </a:r>
            <a:r>
              <a:rPr lang="en-US" sz="2800" b="1" dirty="0" smtClean="0">
                <a:solidFill>
                  <a:srgbClr val="D5A017"/>
                </a:solidFill>
                <a:effectLst>
                  <a:outerShdw blurRad="38100" dist="38100" dir="2700000" algn="tl">
                    <a:srgbClr val="000000">
                      <a:alpha val="43137"/>
                    </a:srgbClr>
                  </a:outerShdw>
                </a:effectLst>
                <a:latin typeface="Baskerville Old Face" pitchFamily="18" charset="0"/>
              </a:rPr>
              <a:t>Because he trusts in You.</a:t>
            </a:r>
            <a:endParaRPr lang="en-US" sz="2800" b="1" i="1" dirty="0">
              <a:solidFill>
                <a:srgbClr val="D5A017"/>
              </a:solidFill>
              <a:effectLst>
                <a:outerShdw blurRad="38100" dist="38100" dir="2700000" algn="tl">
                  <a:srgbClr val="000000">
                    <a:alpha val="43137"/>
                  </a:srgbClr>
                </a:outerShdw>
              </a:effectLst>
              <a:latin typeface="Baskerville Old Face" pitchFamily="18" charset="0"/>
            </a:endParaRPr>
          </a:p>
        </p:txBody>
      </p:sp>
    </p:spTree>
    <p:extLst>
      <p:ext uri="{BB962C8B-B14F-4D97-AF65-F5344CB8AC3E}">
        <p14:creationId xmlns:p14="http://schemas.microsoft.com/office/powerpoint/2010/main" val="35923456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96631" y="342900"/>
            <a:ext cx="8550739" cy="646331"/>
          </a:xfrm>
          <a:prstGeom prst="rect">
            <a:avLst/>
          </a:prstGeom>
          <a:noFill/>
        </p:spPr>
        <p:txBody>
          <a:bodyPr wrap="none" rtlCol="0">
            <a:spAutoFit/>
          </a:bodyPr>
          <a:lstStyle/>
          <a:p>
            <a:pPr algn="ctr"/>
            <a:r>
              <a:rPr lang="en-US" sz="36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On the day that Baby Jesus came, He gave us:</a:t>
            </a:r>
            <a:endParaRPr lang="en-US" sz="3600" b="1" i="1" dirty="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endParaRPr>
          </a:p>
        </p:txBody>
      </p:sp>
      <p:sp>
        <p:nvSpPr>
          <p:cNvPr id="4" name="TextBox 3"/>
          <p:cNvSpPr txBox="1"/>
          <p:nvPr/>
        </p:nvSpPr>
        <p:spPr>
          <a:xfrm>
            <a:off x="573749" y="1297647"/>
            <a:ext cx="8023795" cy="1384995"/>
          </a:xfrm>
          <a:prstGeom prst="rect">
            <a:avLst/>
          </a:prstGeom>
          <a:noFill/>
        </p:spPr>
        <p:txBody>
          <a:bodyPr wrap="square" rtlCol="0">
            <a:spAutoFit/>
          </a:bodyPr>
          <a:lstStyle/>
          <a:p>
            <a:pPr algn="ctr"/>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15.	The </a:t>
            </a:r>
            <a:r>
              <a:rPr lang="en-US" sz="2800" b="1" u="sng"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MIND</a:t>
            </a:r>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 of a sinful man is death, but the mind controlled by the Spirit is </a:t>
            </a:r>
            <a:r>
              <a:rPr lang="en-US" sz="2800" b="1" u="sng"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LIFE</a:t>
            </a:r>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 and </a:t>
            </a:r>
            <a:r>
              <a:rPr lang="en-US" sz="2800" b="1" u="sng"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PEACE</a:t>
            </a:r>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 Romans 8:6 </a:t>
            </a:r>
            <a:r>
              <a:rPr lang="en-US"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NKJV</a:t>
            </a:r>
            <a:endPar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endParaRPr>
          </a:p>
        </p:txBody>
      </p:sp>
      <p:sp>
        <p:nvSpPr>
          <p:cNvPr id="6" name="TextBox 5"/>
          <p:cNvSpPr txBox="1"/>
          <p:nvPr/>
        </p:nvSpPr>
        <p:spPr>
          <a:xfrm>
            <a:off x="872837" y="3053331"/>
            <a:ext cx="7606144" cy="954107"/>
          </a:xfrm>
          <a:prstGeom prst="rect">
            <a:avLst/>
          </a:prstGeom>
          <a:noFill/>
        </p:spPr>
        <p:txBody>
          <a:bodyPr wrap="square" rtlCol="0">
            <a:spAutoFit/>
          </a:bodyPr>
          <a:lstStyle/>
          <a:p>
            <a:r>
              <a:rPr lang="en-US" sz="2800" b="1" baseline="30000" dirty="0" smtClean="0">
                <a:solidFill>
                  <a:srgbClr val="D5A017"/>
                </a:solidFill>
                <a:effectLst>
                  <a:outerShdw blurRad="38100" dist="38100" dir="2700000" algn="tl">
                    <a:srgbClr val="000000">
                      <a:alpha val="43137"/>
                    </a:srgbClr>
                  </a:outerShdw>
                </a:effectLst>
                <a:latin typeface="Baskerville Old Face" pitchFamily="18" charset="0"/>
              </a:rPr>
              <a:t>6 </a:t>
            </a:r>
            <a:r>
              <a:rPr lang="en-US" sz="2800" b="1" dirty="0" smtClean="0">
                <a:solidFill>
                  <a:srgbClr val="D5A017"/>
                </a:solidFill>
                <a:effectLst>
                  <a:outerShdw blurRad="38100" dist="38100" dir="2700000" algn="tl">
                    <a:srgbClr val="000000">
                      <a:alpha val="43137"/>
                    </a:srgbClr>
                  </a:outerShdw>
                </a:effectLst>
                <a:latin typeface="Baskerville Old Face" pitchFamily="18" charset="0"/>
              </a:rPr>
              <a:t>For to be carnally minded </a:t>
            </a:r>
            <a:r>
              <a:rPr lang="en-US" sz="2800" b="1" i="1" dirty="0" smtClean="0">
                <a:solidFill>
                  <a:srgbClr val="D5A017"/>
                </a:solidFill>
                <a:effectLst>
                  <a:outerShdw blurRad="38100" dist="38100" dir="2700000" algn="tl">
                    <a:srgbClr val="000000">
                      <a:alpha val="43137"/>
                    </a:srgbClr>
                  </a:outerShdw>
                </a:effectLst>
                <a:latin typeface="Baskerville Old Face" pitchFamily="18" charset="0"/>
              </a:rPr>
              <a:t>is</a:t>
            </a:r>
            <a:r>
              <a:rPr lang="en-US" sz="2800" b="1" dirty="0" smtClean="0">
                <a:solidFill>
                  <a:srgbClr val="D5A017"/>
                </a:solidFill>
                <a:effectLst>
                  <a:outerShdw blurRad="38100" dist="38100" dir="2700000" algn="tl">
                    <a:srgbClr val="000000">
                      <a:alpha val="43137"/>
                    </a:srgbClr>
                  </a:outerShdw>
                </a:effectLst>
                <a:latin typeface="Baskerville Old Face" pitchFamily="18" charset="0"/>
              </a:rPr>
              <a:t> death, but to be spiritually minded </a:t>
            </a:r>
            <a:r>
              <a:rPr lang="en-US" sz="2800" b="1" i="1" dirty="0" smtClean="0">
                <a:solidFill>
                  <a:srgbClr val="D5A017"/>
                </a:solidFill>
                <a:effectLst>
                  <a:outerShdw blurRad="38100" dist="38100" dir="2700000" algn="tl">
                    <a:srgbClr val="000000">
                      <a:alpha val="43137"/>
                    </a:srgbClr>
                  </a:outerShdw>
                </a:effectLst>
                <a:latin typeface="Baskerville Old Face" pitchFamily="18" charset="0"/>
              </a:rPr>
              <a:t>is</a:t>
            </a:r>
            <a:r>
              <a:rPr lang="en-US" sz="2800" b="1" dirty="0" smtClean="0">
                <a:solidFill>
                  <a:srgbClr val="D5A017"/>
                </a:solidFill>
                <a:effectLst>
                  <a:outerShdw blurRad="38100" dist="38100" dir="2700000" algn="tl">
                    <a:srgbClr val="000000">
                      <a:alpha val="43137"/>
                    </a:srgbClr>
                  </a:outerShdw>
                </a:effectLst>
                <a:latin typeface="Baskerville Old Face" pitchFamily="18" charset="0"/>
              </a:rPr>
              <a:t> life and peace.</a:t>
            </a:r>
            <a:endParaRPr lang="en-US" sz="2800" b="1" i="1" dirty="0">
              <a:solidFill>
                <a:srgbClr val="D5A017"/>
              </a:solidFill>
              <a:effectLst>
                <a:outerShdw blurRad="38100" dist="38100" dir="2700000" algn="tl">
                  <a:srgbClr val="000000">
                    <a:alpha val="43137"/>
                  </a:srgbClr>
                </a:outerShdw>
              </a:effectLst>
              <a:latin typeface="Baskerville Old Face" pitchFamily="18" charset="0"/>
            </a:endParaRPr>
          </a:p>
        </p:txBody>
      </p:sp>
    </p:spTree>
    <p:extLst>
      <p:ext uri="{BB962C8B-B14F-4D97-AF65-F5344CB8AC3E}">
        <p14:creationId xmlns:p14="http://schemas.microsoft.com/office/powerpoint/2010/main" val="35923456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1791" y="1413164"/>
            <a:ext cx="9020418" cy="923330"/>
          </a:xfrm>
          <a:prstGeom prst="rect">
            <a:avLst/>
          </a:prstGeom>
          <a:noFill/>
        </p:spPr>
        <p:txBody>
          <a:bodyPr wrap="none" rtlCol="0">
            <a:spAutoFit/>
          </a:bodyPr>
          <a:lstStyle/>
          <a:p>
            <a:pPr algn="ctr"/>
            <a:r>
              <a:rPr lang="en-US" sz="54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The Gift That Keeps On Giving</a:t>
            </a:r>
            <a:endParaRPr lang="en-US" sz="5400" b="1" dirty="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endParaRPr>
          </a:p>
        </p:txBody>
      </p:sp>
      <p:sp>
        <p:nvSpPr>
          <p:cNvPr id="4" name="TextBox 3"/>
          <p:cNvSpPr txBox="1"/>
          <p:nvPr/>
        </p:nvSpPr>
        <p:spPr>
          <a:xfrm>
            <a:off x="3741484" y="2459183"/>
            <a:ext cx="1661032" cy="461665"/>
          </a:xfrm>
          <a:prstGeom prst="rect">
            <a:avLst/>
          </a:prstGeom>
          <a:noFill/>
        </p:spPr>
        <p:txBody>
          <a:bodyPr wrap="none" rtlCol="0">
            <a:spAutoFit/>
          </a:bodyPr>
          <a:lstStyle/>
          <a:p>
            <a:pPr algn="ctr"/>
            <a:r>
              <a:rPr lang="en-US" sz="24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Luke 2:1-20</a:t>
            </a:r>
            <a:endParaRPr lang="en-US" sz="2400" b="1" dirty="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594809" y="5981701"/>
            <a:ext cx="1954381" cy="461665"/>
          </a:xfrm>
          <a:prstGeom prst="rect">
            <a:avLst/>
          </a:prstGeom>
          <a:noFill/>
        </p:spPr>
        <p:txBody>
          <a:bodyPr wrap="none" rtlCol="0">
            <a:spAutoFit/>
          </a:bodyPr>
          <a:lstStyle/>
          <a:p>
            <a:pPr algn="ctr"/>
            <a:r>
              <a:rPr lang="en-US" sz="24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Luke 2:4-7 </a:t>
            </a:r>
            <a:r>
              <a:rPr lang="en-US" sz="16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NIV</a:t>
            </a:r>
            <a:endParaRPr lang="en-US" sz="2400" b="1" dirty="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endParaRPr>
          </a:p>
        </p:txBody>
      </p:sp>
      <p:sp>
        <p:nvSpPr>
          <p:cNvPr id="4" name="TextBox 3"/>
          <p:cNvSpPr txBox="1"/>
          <p:nvPr/>
        </p:nvSpPr>
        <p:spPr>
          <a:xfrm>
            <a:off x="46147" y="41564"/>
            <a:ext cx="2791150" cy="523220"/>
          </a:xfrm>
          <a:prstGeom prst="rect">
            <a:avLst/>
          </a:prstGeom>
          <a:noFill/>
        </p:spPr>
        <p:txBody>
          <a:bodyPr wrap="none" rtlCol="0">
            <a:spAutoFit/>
          </a:bodyPr>
          <a:lstStyle/>
          <a:p>
            <a:pPr algn="ctr"/>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The Birth of Jesus</a:t>
            </a:r>
            <a:endParaRPr lang="en-US" sz="2800" b="1" i="1" dirty="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endParaRPr>
          </a:p>
        </p:txBody>
      </p:sp>
      <p:sp>
        <p:nvSpPr>
          <p:cNvPr id="6" name="Rectangle 5"/>
          <p:cNvSpPr/>
          <p:nvPr/>
        </p:nvSpPr>
        <p:spPr>
          <a:xfrm>
            <a:off x="322118" y="1732383"/>
            <a:ext cx="8499764" cy="3970318"/>
          </a:xfrm>
          <a:prstGeom prst="rect">
            <a:avLst/>
          </a:prstGeom>
        </p:spPr>
        <p:txBody>
          <a:bodyPr wrap="square">
            <a:spAutoFit/>
          </a:bodyPr>
          <a:lstStyle/>
          <a:p>
            <a:r>
              <a:rPr lang="en-US" sz="2800" b="1" baseline="30000"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4 </a:t>
            </a:r>
            <a:r>
              <a:rPr lang="en-US" sz="2800" b="1"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So Joseph also went up from the town of Nazareth in Galilee to Judea, to Bethlehem the town of David, because he belonged to the house and line of David. </a:t>
            </a:r>
            <a:r>
              <a:rPr lang="en-US" sz="2800" b="1" baseline="30000"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5 </a:t>
            </a:r>
            <a:r>
              <a:rPr lang="en-US" sz="2800" b="1"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He went there to register with Mary, who was pledged to be married to him and was expecting a child. </a:t>
            </a:r>
            <a:r>
              <a:rPr lang="en-US" sz="2800" b="1" baseline="30000"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6 </a:t>
            </a:r>
            <a:r>
              <a:rPr lang="en-US" sz="2800" b="1"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While they were there, the time came for the baby to be born, </a:t>
            </a:r>
            <a:r>
              <a:rPr lang="en-US" sz="2800" b="1" baseline="30000"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7 </a:t>
            </a:r>
            <a:r>
              <a:rPr lang="en-US" sz="2800" b="1"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and she gave birth to her firstborn, a son. She wrapped him in cloths and placed him in a manger, because there was no guest room available for them.</a:t>
            </a:r>
            <a:endParaRPr lang="en-US" sz="2800" b="1" dirty="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781023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518666" y="5981701"/>
            <a:ext cx="2106666" cy="461665"/>
          </a:xfrm>
          <a:prstGeom prst="rect">
            <a:avLst/>
          </a:prstGeom>
          <a:noFill/>
        </p:spPr>
        <p:txBody>
          <a:bodyPr wrap="none" rtlCol="0">
            <a:spAutoFit/>
          </a:bodyPr>
          <a:lstStyle/>
          <a:p>
            <a:pPr algn="ctr"/>
            <a:r>
              <a:rPr lang="en-US" sz="24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Luke 2:8-12 </a:t>
            </a:r>
            <a:r>
              <a:rPr lang="en-US" sz="16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NIV</a:t>
            </a:r>
            <a:endParaRPr lang="en-US" sz="2400" b="1" dirty="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endParaRPr>
          </a:p>
        </p:txBody>
      </p:sp>
      <p:sp>
        <p:nvSpPr>
          <p:cNvPr id="4" name="TextBox 3"/>
          <p:cNvSpPr txBox="1"/>
          <p:nvPr/>
        </p:nvSpPr>
        <p:spPr>
          <a:xfrm>
            <a:off x="46142" y="41564"/>
            <a:ext cx="2791149" cy="523220"/>
          </a:xfrm>
          <a:prstGeom prst="rect">
            <a:avLst/>
          </a:prstGeom>
          <a:noFill/>
        </p:spPr>
        <p:txBody>
          <a:bodyPr wrap="none" rtlCol="0">
            <a:spAutoFit/>
          </a:bodyPr>
          <a:lstStyle/>
          <a:p>
            <a:pPr algn="ctr"/>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The Birth of Jesus</a:t>
            </a:r>
            <a:endParaRPr lang="en-US" sz="2800" b="1" i="1" dirty="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endParaRPr>
          </a:p>
        </p:txBody>
      </p:sp>
      <p:sp>
        <p:nvSpPr>
          <p:cNvPr id="6" name="Rectangle 5"/>
          <p:cNvSpPr/>
          <p:nvPr/>
        </p:nvSpPr>
        <p:spPr>
          <a:xfrm>
            <a:off x="322118" y="1742774"/>
            <a:ext cx="8499764" cy="3970318"/>
          </a:xfrm>
          <a:prstGeom prst="rect">
            <a:avLst/>
          </a:prstGeom>
        </p:spPr>
        <p:txBody>
          <a:bodyPr wrap="square">
            <a:spAutoFit/>
          </a:bodyPr>
          <a:lstStyle/>
          <a:p>
            <a:r>
              <a:rPr lang="en-US" sz="2800" b="1" baseline="30000"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8 </a:t>
            </a:r>
            <a:r>
              <a:rPr lang="en-US" sz="2800" b="1"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And there were shepherds living out in the fields nearby, keeping watch over their flocks at night. </a:t>
            </a:r>
            <a:r>
              <a:rPr lang="en-US" sz="2800" b="1" baseline="30000"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9 </a:t>
            </a:r>
            <a:r>
              <a:rPr lang="en-US" sz="2800" b="1"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An angel of the Lord appeared to them, and the glory of the Lord shone around them, and they were terrified. </a:t>
            </a:r>
            <a:r>
              <a:rPr lang="en-US" sz="2800" b="1" baseline="30000"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10 </a:t>
            </a:r>
            <a:r>
              <a:rPr lang="en-US" sz="2800" b="1"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But the angel said to them, “Do not be afraid. I bring you good news that will cause great joy for all the people. </a:t>
            </a:r>
            <a:r>
              <a:rPr lang="en-US" sz="2800" b="1" baseline="30000"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11 </a:t>
            </a:r>
            <a:r>
              <a:rPr lang="en-US" sz="2800" b="1"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Today in the town of David a Savior has been born to you; he is the Messiah, the Lord. </a:t>
            </a:r>
            <a:r>
              <a:rPr lang="en-US" sz="2800" b="1" baseline="30000"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12 </a:t>
            </a:r>
            <a:r>
              <a:rPr lang="en-US" sz="2800" b="1"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This will be a sign to you: You will find a baby wrapped in cloths and lying in a manger.”</a:t>
            </a:r>
            <a:endParaRPr lang="en-US" sz="2800" b="1" dirty="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2510928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419280" y="5981701"/>
            <a:ext cx="2305438" cy="461665"/>
          </a:xfrm>
          <a:prstGeom prst="rect">
            <a:avLst/>
          </a:prstGeom>
          <a:noFill/>
        </p:spPr>
        <p:txBody>
          <a:bodyPr wrap="none" rtlCol="0">
            <a:spAutoFit/>
          </a:bodyPr>
          <a:lstStyle/>
          <a:p>
            <a:pPr algn="ctr"/>
            <a:r>
              <a:rPr lang="en-US" sz="24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Luke 2:13-15 </a:t>
            </a:r>
            <a:r>
              <a:rPr lang="en-US" sz="16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NIV</a:t>
            </a:r>
            <a:endParaRPr lang="en-US" sz="2400" b="1" dirty="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endParaRPr>
          </a:p>
        </p:txBody>
      </p:sp>
      <p:sp>
        <p:nvSpPr>
          <p:cNvPr id="4" name="TextBox 3"/>
          <p:cNvSpPr txBox="1"/>
          <p:nvPr/>
        </p:nvSpPr>
        <p:spPr>
          <a:xfrm>
            <a:off x="46147" y="41564"/>
            <a:ext cx="2791150" cy="523220"/>
          </a:xfrm>
          <a:prstGeom prst="rect">
            <a:avLst/>
          </a:prstGeom>
          <a:noFill/>
        </p:spPr>
        <p:txBody>
          <a:bodyPr wrap="none" rtlCol="0">
            <a:spAutoFit/>
          </a:bodyPr>
          <a:lstStyle/>
          <a:p>
            <a:pPr algn="ctr"/>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The Birth of Jesus</a:t>
            </a:r>
            <a:endParaRPr lang="en-US" sz="2800" b="1" i="1" dirty="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endParaRPr>
          </a:p>
        </p:txBody>
      </p:sp>
      <p:sp>
        <p:nvSpPr>
          <p:cNvPr id="6" name="Rectangle 5"/>
          <p:cNvSpPr/>
          <p:nvPr/>
        </p:nvSpPr>
        <p:spPr>
          <a:xfrm>
            <a:off x="322118" y="1742774"/>
            <a:ext cx="8499764" cy="4401205"/>
          </a:xfrm>
          <a:prstGeom prst="rect">
            <a:avLst/>
          </a:prstGeom>
        </p:spPr>
        <p:txBody>
          <a:bodyPr wrap="square">
            <a:spAutoFit/>
          </a:bodyPr>
          <a:lstStyle/>
          <a:p>
            <a:r>
              <a:rPr lang="en-US" sz="2800" b="1" baseline="30000"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13 </a:t>
            </a:r>
            <a:r>
              <a:rPr lang="en-US" sz="2800" b="1"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Suddenly a great company of the heavenly host appeared with the angel, praising God and saying,</a:t>
            </a:r>
          </a:p>
          <a:p>
            <a:endParaRPr lang="en-US" sz="2800" b="1"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endParaRPr>
          </a:p>
          <a:p>
            <a:r>
              <a:rPr lang="en-US" sz="2800" b="1" baseline="30000"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14 </a:t>
            </a:r>
            <a:r>
              <a:rPr lang="en-US" sz="2800" b="1"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“Glory to God in the highest heaven,</a:t>
            </a:r>
            <a:br>
              <a:rPr lang="en-US" sz="2800" b="1"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br>
            <a:r>
              <a:rPr lang="en-US" sz="2800" b="1"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    and on earth peace to those on whom his favor rests.”</a:t>
            </a:r>
          </a:p>
          <a:p>
            <a:endParaRPr lang="en-US" sz="2800" b="1"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endParaRPr>
          </a:p>
          <a:p>
            <a:r>
              <a:rPr lang="en-US" sz="2800" b="1" baseline="30000"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15 </a:t>
            </a:r>
            <a:r>
              <a:rPr lang="en-US" sz="2800" b="1"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When the angels had left them and gone into heaven, the shepherds said to one another, “Let’s go to Bethlehem and see this thing that has happened, which the Lord has told us about.”</a:t>
            </a:r>
            <a:endParaRPr lang="en-US" sz="2800" b="1" dirty="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925557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419280" y="5981701"/>
            <a:ext cx="2305438" cy="461665"/>
          </a:xfrm>
          <a:prstGeom prst="rect">
            <a:avLst/>
          </a:prstGeom>
          <a:noFill/>
        </p:spPr>
        <p:txBody>
          <a:bodyPr wrap="none" rtlCol="0">
            <a:spAutoFit/>
          </a:bodyPr>
          <a:lstStyle/>
          <a:p>
            <a:pPr algn="ctr"/>
            <a:r>
              <a:rPr lang="en-US" sz="24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Luke 2:16-20 </a:t>
            </a:r>
            <a:r>
              <a:rPr lang="en-US" sz="16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NIV</a:t>
            </a:r>
            <a:endParaRPr lang="en-US" sz="2400" b="1" dirty="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endParaRPr>
          </a:p>
        </p:txBody>
      </p:sp>
      <p:sp>
        <p:nvSpPr>
          <p:cNvPr id="4" name="TextBox 3"/>
          <p:cNvSpPr txBox="1"/>
          <p:nvPr/>
        </p:nvSpPr>
        <p:spPr>
          <a:xfrm>
            <a:off x="46147" y="41564"/>
            <a:ext cx="2791150" cy="523220"/>
          </a:xfrm>
          <a:prstGeom prst="rect">
            <a:avLst/>
          </a:prstGeom>
          <a:noFill/>
        </p:spPr>
        <p:txBody>
          <a:bodyPr wrap="none" rtlCol="0">
            <a:spAutoFit/>
          </a:bodyPr>
          <a:lstStyle/>
          <a:p>
            <a:pPr algn="ctr"/>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The Birth of Jesus</a:t>
            </a:r>
            <a:endParaRPr lang="en-US" sz="2800" b="1" i="1" dirty="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endParaRPr>
          </a:p>
        </p:txBody>
      </p:sp>
      <p:sp>
        <p:nvSpPr>
          <p:cNvPr id="6" name="Rectangle 5"/>
          <p:cNvSpPr/>
          <p:nvPr/>
        </p:nvSpPr>
        <p:spPr>
          <a:xfrm>
            <a:off x="322118" y="1732383"/>
            <a:ext cx="8499764" cy="3970318"/>
          </a:xfrm>
          <a:prstGeom prst="rect">
            <a:avLst/>
          </a:prstGeom>
        </p:spPr>
        <p:txBody>
          <a:bodyPr wrap="square">
            <a:spAutoFit/>
          </a:bodyPr>
          <a:lstStyle/>
          <a:p>
            <a:r>
              <a:rPr lang="en-US" sz="2800" b="1" baseline="30000"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16 </a:t>
            </a:r>
            <a:r>
              <a:rPr lang="en-US" sz="2800" b="1"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So they hurried off and found Mary and Joseph, and the baby, who was lying in the manger. </a:t>
            </a:r>
            <a:r>
              <a:rPr lang="en-US" sz="2800" b="1" baseline="30000"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17 </a:t>
            </a:r>
            <a:r>
              <a:rPr lang="en-US" sz="2800" b="1"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When they had seen him, they spread the word concerning what had been told them about this child, </a:t>
            </a:r>
            <a:r>
              <a:rPr lang="en-US" sz="2800" b="1" baseline="30000"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18 </a:t>
            </a:r>
            <a:r>
              <a:rPr lang="en-US" sz="2800" b="1"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and all who heard it were amazed at what the shepherds said to them. </a:t>
            </a:r>
            <a:r>
              <a:rPr lang="en-US" sz="2800" b="1" baseline="30000"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19 </a:t>
            </a:r>
            <a:r>
              <a:rPr lang="en-US" sz="2800" b="1"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But Mary treasured up all these things and pondered them in her heart. </a:t>
            </a:r>
            <a:r>
              <a:rPr lang="en-US" sz="2800" b="1" baseline="30000"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20 </a:t>
            </a:r>
            <a:r>
              <a:rPr lang="en-US" sz="2800" b="1"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The shepherds returned, glorifying and praising God for all the things they had heard and seen, which were just as they had been told.</a:t>
            </a:r>
            <a:endParaRPr lang="en-US" sz="2800" b="1" dirty="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707960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7476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96631" y="342900"/>
            <a:ext cx="8550739" cy="646331"/>
          </a:xfrm>
          <a:prstGeom prst="rect">
            <a:avLst/>
          </a:prstGeom>
          <a:noFill/>
        </p:spPr>
        <p:txBody>
          <a:bodyPr wrap="none" rtlCol="0">
            <a:spAutoFit/>
          </a:bodyPr>
          <a:lstStyle/>
          <a:p>
            <a:pPr algn="ctr"/>
            <a:r>
              <a:rPr lang="en-US" sz="36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On the day that Baby Jesus came, He gave us:</a:t>
            </a:r>
            <a:endParaRPr lang="en-US" sz="3600" b="1" i="1" dirty="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553522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96631" y="342900"/>
            <a:ext cx="8550739" cy="646331"/>
          </a:xfrm>
          <a:prstGeom prst="rect">
            <a:avLst/>
          </a:prstGeom>
          <a:noFill/>
        </p:spPr>
        <p:txBody>
          <a:bodyPr wrap="none" rtlCol="0">
            <a:spAutoFit/>
          </a:bodyPr>
          <a:lstStyle/>
          <a:p>
            <a:pPr algn="ctr"/>
            <a:r>
              <a:rPr lang="en-US" sz="36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On the day that Baby Jesus came, He gave us:</a:t>
            </a:r>
            <a:endParaRPr lang="en-US" sz="3600" b="1" i="1" dirty="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endParaRPr>
          </a:p>
        </p:txBody>
      </p:sp>
      <p:sp>
        <p:nvSpPr>
          <p:cNvPr id="4" name="TextBox 3"/>
          <p:cNvSpPr txBox="1"/>
          <p:nvPr/>
        </p:nvSpPr>
        <p:spPr>
          <a:xfrm>
            <a:off x="1318545" y="1285008"/>
            <a:ext cx="6506911" cy="523220"/>
          </a:xfrm>
          <a:prstGeom prst="rect">
            <a:avLst/>
          </a:prstGeom>
          <a:noFill/>
        </p:spPr>
        <p:txBody>
          <a:bodyPr wrap="none" rtlCol="0">
            <a:spAutoFit/>
          </a:bodyPr>
          <a:lstStyle/>
          <a:p>
            <a:pPr algn="ctr"/>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1.	An </a:t>
            </a:r>
            <a:r>
              <a:rPr lang="en-US" sz="2800" b="1" u="sng"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INSTANT</a:t>
            </a:r>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  </a:t>
            </a:r>
            <a:r>
              <a:rPr lang="en-US" sz="2800" b="1" u="sng"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GIFT</a:t>
            </a:r>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 (Luke 2:6-7 </a:t>
            </a:r>
            <a:r>
              <a:rPr lang="en-US"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NKJV</a:t>
            </a:r>
            <a:r>
              <a:rPr lang="en-US" sz="2800" b="1" dirty="0" smtClean="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rPr>
              <a:t>)</a:t>
            </a:r>
            <a:endParaRPr lang="en-US" sz="2800" b="1" i="1" dirty="0">
              <a:gradFill flip="none" rotWithShape="1">
                <a:gsLst>
                  <a:gs pos="0">
                    <a:srgbClr val="FDB411"/>
                  </a:gs>
                  <a:gs pos="74000">
                    <a:srgbClr val="D5A017"/>
                  </a:gs>
                  <a:gs pos="83000">
                    <a:srgbClr val="D19414"/>
                  </a:gs>
                  <a:gs pos="100000">
                    <a:srgbClr val="B4790F"/>
                  </a:gs>
                </a:gsLst>
                <a:path path="circle">
                  <a:fillToRect l="50000" t="50000" r="50000" b="50000"/>
                </a:path>
                <a:tileRect/>
              </a:gradFill>
              <a:effectLst>
                <a:outerShdw blurRad="38100" dist="38100" dir="2700000" algn="tl">
                  <a:srgbClr val="000000">
                    <a:alpha val="43137"/>
                  </a:srgbClr>
                </a:outerShdw>
              </a:effectLst>
              <a:latin typeface="Baskerville Old Face" panose="02020602080505020303" pitchFamily="18" charset="0"/>
            </a:endParaRPr>
          </a:p>
        </p:txBody>
      </p:sp>
      <p:sp>
        <p:nvSpPr>
          <p:cNvPr id="5" name="TextBox 4"/>
          <p:cNvSpPr txBox="1"/>
          <p:nvPr/>
        </p:nvSpPr>
        <p:spPr>
          <a:xfrm>
            <a:off x="833036" y="2305615"/>
            <a:ext cx="7477926" cy="2246769"/>
          </a:xfrm>
          <a:prstGeom prst="rect">
            <a:avLst/>
          </a:prstGeom>
          <a:noFill/>
        </p:spPr>
        <p:txBody>
          <a:bodyPr wrap="square" rtlCol="0">
            <a:spAutoFit/>
          </a:bodyPr>
          <a:lstStyle/>
          <a:p>
            <a:r>
              <a:rPr lang="en-US" sz="2800" b="1" baseline="30000"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6 </a:t>
            </a:r>
            <a:r>
              <a:rPr lang="en-US" sz="2800" b="1"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So it was, that while they were there, the days were completed for her to be delivered. </a:t>
            </a:r>
            <a:r>
              <a:rPr lang="en-US" sz="2800" b="1" baseline="30000"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7 </a:t>
            </a:r>
            <a:r>
              <a:rPr lang="en-US" sz="2800" b="1" dirty="0" smtClean="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rPr>
              <a:t>And she brought forth her firstborn Son, and wrapped Him in swaddling cloths, and laid Him in a manger, because there was no room for them in the inn.</a:t>
            </a:r>
            <a:endParaRPr lang="en-US" sz="2800" b="1" i="1" dirty="0">
              <a:gradFill>
                <a:gsLst>
                  <a:gs pos="0">
                    <a:srgbClr val="FDB411"/>
                  </a:gs>
                  <a:gs pos="74000">
                    <a:srgbClr val="D5A017"/>
                  </a:gs>
                  <a:gs pos="83000">
                    <a:srgbClr val="D19414"/>
                  </a:gs>
                  <a:gs pos="100000">
                    <a:srgbClr val="B4790F"/>
                  </a:gs>
                </a:gsLst>
                <a:path path="circle">
                  <a:fillToRect l="50000" t="50000" r="50000" b="50000"/>
                </a:path>
              </a:gradFill>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293362640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144</TotalTime>
  <Words>294</Words>
  <Application>Microsoft Office PowerPoint</Application>
  <PresentationFormat>On-screen Show (4:3)</PresentationFormat>
  <Paragraphs>64</Paragraphs>
  <Slides>24</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24</vt:i4>
      </vt:variant>
    </vt:vector>
  </HeadingPairs>
  <TitlesOfParts>
    <vt:vector size="31" baseType="lpstr">
      <vt:lpstr>Arial</vt:lpstr>
      <vt:lpstr>Baskerville Old Face</vt:lpstr>
      <vt:lpstr>ヒラギノ角ゴ Pro W3</vt:lpstr>
      <vt:lpstr>Blank Presentation</vt:lpstr>
      <vt:lpstr>1_Blank Presentation</vt:lpstr>
      <vt:lpstr>2_Blank Presentation</vt:lpstr>
      <vt:lpstr>3_Blank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16</cp:revision>
  <dcterms:created xsi:type="dcterms:W3CDTF">2014-12-20T15:23:26Z</dcterms:created>
  <dcterms:modified xsi:type="dcterms:W3CDTF">2014-12-21T17:49:33Z</dcterms:modified>
</cp:coreProperties>
</file>